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8" r:id="rId2"/>
    <p:sldId id="268" r:id="rId3"/>
    <p:sldId id="269" r:id="rId4"/>
    <p:sldId id="270" r:id="rId5"/>
    <p:sldId id="272" r:id="rId6"/>
    <p:sldId id="271" r:id="rId7"/>
    <p:sldId id="274" r:id="rId8"/>
    <p:sldId id="275" r:id="rId9"/>
    <p:sldId id="303" r:id="rId10"/>
    <p:sldId id="304" r:id="rId11"/>
    <p:sldId id="277" r:id="rId12"/>
    <p:sldId id="276" r:id="rId13"/>
    <p:sldId id="301" r:id="rId14"/>
    <p:sldId id="302" r:id="rId15"/>
    <p:sldId id="278" r:id="rId16"/>
    <p:sldId id="279" r:id="rId17"/>
    <p:sldId id="280" r:id="rId18"/>
    <p:sldId id="281" r:id="rId19"/>
    <p:sldId id="282" r:id="rId20"/>
    <p:sldId id="283" r:id="rId21"/>
    <p:sldId id="285" r:id="rId22"/>
    <p:sldId id="286" r:id="rId23"/>
    <p:sldId id="287" r:id="rId24"/>
    <p:sldId id="289" r:id="rId25"/>
    <p:sldId id="290" r:id="rId26"/>
    <p:sldId id="292" r:id="rId27"/>
    <p:sldId id="291" r:id="rId28"/>
    <p:sldId id="295" r:id="rId29"/>
    <p:sldId id="293" r:id="rId30"/>
    <p:sldId id="294" r:id="rId31"/>
    <p:sldId id="296" r:id="rId32"/>
    <p:sldId id="300" r:id="rId33"/>
    <p:sldId id="298" r:id="rId34"/>
    <p:sldId id="299" r:id="rId35"/>
    <p:sldId id="265"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1pPr>
    <a:lvl2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2pPr>
    <a:lvl3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3pPr>
    <a:lvl4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4pPr>
    <a:lvl5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5pPr>
    <a:lvl6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6pPr>
    <a:lvl7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7pPr>
    <a:lvl8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8pPr>
    <a:lvl9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538"/>
    <a:srgbClr val="408A9F"/>
    <a:srgbClr val="446B91"/>
    <a:srgbClr val="1780DF"/>
    <a:srgbClr val="2343AC"/>
    <a:srgbClr val="0C9DDC"/>
    <a:srgbClr val="FED9F7"/>
    <a:srgbClr val="0499EE"/>
    <a:srgbClr val="63E7FD"/>
    <a:srgbClr val="F159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5EC8F6-554C-45A9-9DFC-592C6D75AC40}" v="89" dt="2023-07-25T13:19:35.887"/>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a:ea typeface="Helvetica"/>
          <a:cs typeface="Helvetic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Ref idx="maj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Ref idx="maj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5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umair" userId="5b9f1f69d424cdea" providerId="LiveId" clId="{415EC8F6-554C-45A9-9DFC-592C6D75AC40}"/>
    <pc:docChg chg="undo custSel addSld delSld modSld sldOrd">
      <pc:chgData name="muhammad umair" userId="5b9f1f69d424cdea" providerId="LiveId" clId="{415EC8F6-554C-45A9-9DFC-592C6D75AC40}" dt="2023-07-26T17:42:10.683" v="5384" actId="207"/>
      <pc:docMkLst>
        <pc:docMk/>
      </pc:docMkLst>
      <pc:sldChg chg="addSp delSp modSp mod">
        <pc:chgData name="muhammad umair" userId="5b9f1f69d424cdea" providerId="LiveId" clId="{415EC8F6-554C-45A9-9DFC-592C6D75AC40}" dt="2023-07-22T19:41:06.778" v="3218" actId="14100"/>
        <pc:sldMkLst>
          <pc:docMk/>
          <pc:sldMk cId="0" sldId="258"/>
        </pc:sldMkLst>
        <pc:spChg chg="add del">
          <ac:chgData name="muhammad umair" userId="5b9f1f69d424cdea" providerId="LiveId" clId="{415EC8F6-554C-45A9-9DFC-592C6D75AC40}" dt="2023-07-22T19:40:26.823" v="3214" actId="21"/>
          <ac:spMkLst>
            <pc:docMk/>
            <pc:sldMk cId="0" sldId="258"/>
            <ac:spMk id="220" creationId="{00000000-0000-0000-0000-000000000000}"/>
          </ac:spMkLst>
        </pc:spChg>
        <pc:picChg chg="mod">
          <ac:chgData name="muhammad umair" userId="5b9f1f69d424cdea" providerId="LiveId" clId="{415EC8F6-554C-45A9-9DFC-592C6D75AC40}" dt="2023-07-22T19:41:06.778" v="3218" actId="14100"/>
          <ac:picMkLst>
            <pc:docMk/>
            <pc:sldMk cId="0" sldId="258"/>
            <ac:picMk id="221" creationId="{00000000-0000-0000-0000-000000000000}"/>
          </ac:picMkLst>
        </pc:picChg>
      </pc:sldChg>
      <pc:sldChg chg="addSp delSp modSp mod">
        <pc:chgData name="muhammad umair" userId="5b9f1f69d424cdea" providerId="LiveId" clId="{415EC8F6-554C-45A9-9DFC-592C6D75AC40}" dt="2023-07-22T19:54:04.876" v="3440" actId="1036"/>
        <pc:sldMkLst>
          <pc:docMk/>
          <pc:sldMk cId="0" sldId="265"/>
        </pc:sldMkLst>
        <pc:spChg chg="add del mod">
          <ac:chgData name="muhammad umair" userId="5b9f1f69d424cdea" providerId="LiveId" clId="{415EC8F6-554C-45A9-9DFC-592C6D75AC40}" dt="2023-07-22T19:49:07.828" v="3300" actId="21"/>
          <ac:spMkLst>
            <pc:docMk/>
            <pc:sldMk cId="0" sldId="265"/>
            <ac:spMk id="2" creationId="{CD565820-03EB-A95C-BB5C-27DA19085C8F}"/>
          </ac:spMkLst>
        </pc:spChg>
        <pc:spChg chg="add mod">
          <ac:chgData name="muhammad umair" userId="5b9f1f69d424cdea" providerId="LiveId" clId="{415EC8F6-554C-45A9-9DFC-592C6D75AC40}" dt="2023-07-22T19:54:04.876" v="3440" actId="1036"/>
          <ac:spMkLst>
            <pc:docMk/>
            <pc:sldMk cId="0" sldId="265"/>
            <ac:spMk id="3" creationId="{428281FC-4999-BD31-A85F-1E8781D6831A}"/>
          </ac:spMkLst>
        </pc:spChg>
        <pc:spChg chg="mod">
          <ac:chgData name="muhammad umair" userId="5b9f1f69d424cdea" providerId="LiveId" clId="{415EC8F6-554C-45A9-9DFC-592C6D75AC40}" dt="2023-07-21T18:25:41.184" v="90" actId="14100"/>
          <ac:spMkLst>
            <pc:docMk/>
            <pc:sldMk cId="0" sldId="265"/>
            <ac:spMk id="316" creationId="{00000000-0000-0000-0000-000000000000}"/>
          </ac:spMkLst>
        </pc:spChg>
        <pc:spChg chg="mod">
          <ac:chgData name="muhammad umair" userId="5b9f1f69d424cdea" providerId="LiveId" clId="{415EC8F6-554C-45A9-9DFC-592C6D75AC40}" dt="2023-07-21T18:23:45.409" v="40" actId="20577"/>
          <ac:spMkLst>
            <pc:docMk/>
            <pc:sldMk cId="0" sldId="265"/>
            <ac:spMk id="317" creationId="{00000000-0000-0000-0000-000000000000}"/>
          </ac:spMkLst>
        </pc:spChg>
        <pc:spChg chg="mod">
          <ac:chgData name="muhammad umair" userId="5b9f1f69d424cdea" providerId="LiveId" clId="{415EC8F6-554C-45A9-9DFC-592C6D75AC40}" dt="2023-07-21T18:25:53.411" v="94" actId="20577"/>
          <ac:spMkLst>
            <pc:docMk/>
            <pc:sldMk cId="0" sldId="265"/>
            <ac:spMk id="318" creationId="{00000000-0000-0000-0000-000000000000}"/>
          </ac:spMkLst>
        </pc:spChg>
        <pc:spChg chg="mod">
          <ac:chgData name="muhammad umair" userId="5b9f1f69d424cdea" providerId="LiveId" clId="{415EC8F6-554C-45A9-9DFC-592C6D75AC40}" dt="2023-07-21T18:24:11.254" v="84" actId="14100"/>
          <ac:spMkLst>
            <pc:docMk/>
            <pc:sldMk cId="0" sldId="265"/>
            <ac:spMk id="321" creationId="{00000000-0000-0000-0000-000000000000}"/>
          </ac:spMkLst>
        </pc:spChg>
        <pc:spChg chg="del">
          <ac:chgData name="muhammad umair" userId="5b9f1f69d424cdea" providerId="LiveId" clId="{415EC8F6-554C-45A9-9DFC-592C6D75AC40}" dt="2023-07-22T19:53:47.424" v="3420" actId="478"/>
          <ac:spMkLst>
            <pc:docMk/>
            <pc:sldMk cId="0" sldId="265"/>
            <ac:spMk id="323" creationId="{00000000-0000-0000-0000-000000000000}"/>
          </ac:spMkLst>
        </pc:spChg>
        <pc:spChg chg="del">
          <ac:chgData name="muhammad umair" userId="5b9f1f69d424cdea" providerId="LiveId" clId="{415EC8F6-554C-45A9-9DFC-592C6D75AC40}" dt="2023-07-22T19:53:40.312" v="3417" actId="478"/>
          <ac:spMkLst>
            <pc:docMk/>
            <pc:sldMk cId="0" sldId="265"/>
            <ac:spMk id="324" creationId="{00000000-0000-0000-0000-000000000000}"/>
          </ac:spMkLst>
        </pc:spChg>
        <pc:spChg chg="del mod">
          <ac:chgData name="muhammad umair" userId="5b9f1f69d424cdea" providerId="LiveId" clId="{415EC8F6-554C-45A9-9DFC-592C6D75AC40}" dt="2023-07-22T19:49:03.159" v="3298" actId="21"/>
          <ac:spMkLst>
            <pc:docMk/>
            <pc:sldMk cId="0" sldId="265"/>
            <ac:spMk id="325" creationId="{00000000-0000-0000-0000-000000000000}"/>
          </ac:spMkLst>
        </pc:spChg>
        <pc:picChg chg="del">
          <ac:chgData name="muhammad umair" userId="5b9f1f69d424cdea" providerId="LiveId" clId="{415EC8F6-554C-45A9-9DFC-592C6D75AC40}" dt="2023-07-22T19:53:42.257" v="3418" actId="478"/>
          <ac:picMkLst>
            <pc:docMk/>
            <pc:sldMk cId="0" sldId="265"/>
            <ac:picMk id="322" creationId="{00000000-0000-0000-0000-000000000000}"/>
          </ac:picMkLst>
        </pc:picChg>
        <pc:picChg chg="del">
          <ac:chgData name="muhammad umair" userId="5b9f1f69d424cdea" providerId="LiveId" clId="{415EC8F6-554C-45A9-9DFC-592C6D75AC40}" dt="2023-07-22T19:53:44.541" v="3419" actId="478"/>
          <ac:picMkLst>
            <pc:docMk/>
            <pc:sldMk cId="0" sldId="265"/>
            <ac:picMk id="326" creationId="{00000000-0000-0000-0000-000000000000}"/>
          </ac:picMkLst>
        </pc:picChg>
        <pc:picChg chg="del">
          <ac:chgData name="muhammad umair" userId="5b9f1f69d424cdea" providerId="LiveId" clId="{415EC8F6-554C-45A9-9DFC-592C6D75AC40}" dt="2023-07-22T19:48:49.027" v="3294" actId="478"/>
          <ac:picMkLst>
            <pc:docMk/>
            <pc:sldMk cId="0" sldId="265"/>
            <ac:picMk id="327" creationId="{00000000-0000-0000-0000-000000000000}"/>
          </ac:picMkLst>
        </pc:picChg>
        <pc:picChg chg="del">
          <ac:chgData name="muhammad umair" userId="5b9f1f69d424cdea" providerId="LiveId" clId="{415EC8F6-554C-45A9-9DFC-592C6D75AC40}" dt="2023-07-22T19:48:51.377" v="3295" actId="478"/>
          <ac:picMkLst>
            <pc:docMk/>
            <pc:sldMk cId="0" sldId="265"/>
            <ac:picMk id="328" creationId="{00000000-0000-0000-0000-000000000000}"/>
          </ac:picMkLst>
        </pc:picChg>
        <pc:picChg chg="del">
          <ac:chgData name="muhammad umair" userId="5b9f1f69d424cdea" providerId="LiveId" clId="{415EC8F6-554C-45A9-9DFC-592C6D75AC40}" dt="2023-07-22T19:48:56.225" v="3297" actId="478"/>
          <ac:picMkLst>
            <pc:docMk/>
            <pc:sldMk cId="0" sldId="265"/>
            <ac:picMk id="329" creationId="{00000000-0000-0000-0000-000000000000}"/>
          </ac:picMkLst>
        </pc:picChg>
        <pc:picChg chg="del">
          <ac:chgData name="muhammad umair" userId="5b9f1f69d424cdea" providerId="LiveId" clId="{415EC8F6-554C-45A9-9DFC-592C6D75AC40}" dt="2023-07-22T19:48:53.088" v="3296" actId="478"/>
          <ac:picMkLst>
            <pc:docMk/>
            <pc:sldMk cId="0" sldId="265"/>
            <ac:picMk id="330" creationId="{00000000-0000-0000-0000-000000000000}"/>
          </ac:picMkLst>
        </pc:picChg>
      </pc:sldChg>
      <pc:sldChg chg="del">
        <pc:chgData name="muhammad umair" userId="5b9f1f69d424cdea" providerId="LiveId" clId="{415EC8F6-554C-45A9-9DFC-592C6D75AC40}" dt="2023-07-22T16:26:25.735" v="95" actId="47"/>
        <pc:sldMkLst>
          <pc:docMk/>
          <pc:sldMk cId="3586552675" sldId="266"/>
        </pc:sldMkLst>
      </pc:sldChg>
      <pc:sldChg chg="addSp delSp modSp mod">
        <pc:chgData name="muhammad umair" userId="5b9f1f69d424cdea" providerId="LiveId" clId="{415EC8F6-554C-45A9-9DFC-592C6D75AC40}" dt="2023-07-25T11:20:34.793" v="3442" actId="478"/>
        <pc:sldMkLst>
          <pc:docMk/>
          <pc:sldMk cId="2740366066" sldId="268"/>
        </pc:sldMkLst>
        <pc:spChg chg="del mod">
          <ac:chgData name="muhammad umair" userId="5b9f1f69d424cdea" providerId="LiveId" clId="{415EC8F6-554C-45A9-9DFC-592C6D75AC40}" dt="2023-07-22T19:41:31.809" v="3220" actId="478"/>
          <ac:spMkLst>
            <pc:docMk/>
            <pc:sldMk cId="2740366066" sldId="268"/>
            <ac:spMk id="229" creationId="{00000000-0000-0000-0000-000000000000}"/>
          </ac:spMkLst>
        </pc:spChg>
        <pc:spChg chg="del">
          <ac:chgData name="muhammad umair" userId="5b9f1f69d424cdea" providerId="LiveId" clId="{415EC8F6-554C-45A9-9DFC-592C6D75AC40}" dt="2023-07-25T11:20:32.602" v="3441" actId="478"/>
          <ac:spMkLst>
            <pc:docMk/>
            <pc:sldMk cId="2740366066" sldId="268"/>
            <ac:spMk id="233" creationId="{00000000-0000-0000-0000-000000000000}"/>
          </ac:spMkLst>
        </pc:spChg>
        <pc:spChg chg="del">
          <ac:chgData name="muhammad umair" userId="5b9f1f69d424cdea" providerId="LiveId" clId="{415EC8F6-554C-45A9-9DFC-592C6D75AC40}" dt="2023-07-25T11:20:34.793" v="3442" actId="478"/>
          <ac:spMkLst>
            <pc:docMk/>
            <pc:sldMk cId="2740366066" sldId="268"/>
            <ac:spMk id="234" creationId="{00000000-0000-0000-0000-000000000000}"/>
          </ac:spMkLst>
        </pc:spChg>
        <pc:picChg chg="add mod">
          <ac:chgData name="muhammad umair" userId="5b9f1f69d424cdea" providerId="LiveId" clId="{415EC8F6-554C-45A9-9DFC-592C6D75AC40}" dt="2023-07-22T19:41:38.806" v="3221"/>
          <ac:picMkLst>
            <pc:docMk/>
            <pc:sldMk cId="2740366066" sldId="268"/>
            <ac:picMk id="4" creationId="{FAD8EF9F-3CCA-E31D-FAC7-709360B96209}"/>
          </ac:picMkLst>
        </pc:picChg>
      </pc:sldChg>
      <pc:sldChg chg="addSp delSp modSp mod">
        <pc:chgData name="muhammad umair" userId="5b9f1f69d424cdea" providerId="LiveId" clId="{415EC8F6-554C-45A9-9DFC-592C6D75AC40}" dt="2023-07-25T11:20:41.260" v="3444" actId="478"/>
        <pc:sldMkLst>
          <pc:docMk/>
          <pc:sldMk cId="1339871122" sldId="269"/>
        </pc:sldMkLst>
        <pc:spChg chg="del">
          <ac:chgData name="muhammad umair" userId="5b9f1f69d424cdea" providerId="LiveId" clId="{415EC8F6-554C-45A9-9DFC-592C6D75AC40}" dt="2023-07-22T19:41:50.705" v="3222" actId="478"/>
          <ac:spMkLst>
            <pc:docMk/>
            <pc:sldMk cId="1339871122" sldId="269"/>
            <ac:spMk id="229" creationId="{00000000-0000-0000-0000-000000000000}"/>
          </ac:spMkLst>
        </pc:spChg>
        <pc:spChg chg="del">
          <ac:chgData name="muhammad umair" userId="5b9f1f69d424cdea" providerId="LiveId" clId="{415EC8F6-554C-45A9-9DFC-592C6D75AC40}" dt="2023-07-25T11:20:39.078" v="3443" actId="478"/>
          <ac:spMkLst>
            <pc:docMk/>
            <pc:sldMk cId="1339871122" sldId="269"/>
            <ac:spMk id="233" creationId="{00000000-0000-0000-0000-000000000000}"/>
          </ac:spMkLst>
        </pc:spChg>
        <pc:spChg chg="del">
          <ac:chgData name="muhammad umair" userId="5b9f1f69d424cdea" providerId="LiveId" clId="{415EC8F6-554C-45A9-9DFC-592C6D75AC40}" dt="2023-07-25T11:20:41.260" v="3444" actId="478"/>
          <ac:spMkLst>
            <pc:docMk/>
            <pc:sldMk cId="1339871122" sldId="269"/>
            <ac:spMk id="234" creationId="{00000000-0000-0000-0000-000000000000}"/>
          </ac:spMkLst>
        </pc:spChg>
        <pc:picChg chg="add mod">
          <ac:chgData name="muhammad umair" userId="5b9f1f69d424cdea" providerId="LiveId" clId="{415EC8F6-554C-45A9-9DFC-592C6D75AC40}" dt="2023-07-22T19:46:28.131" v="3260"/>
          <ac:picMkLst>
            <pc:docMk/>
            <pc:sldMk cId="1339871122" sldId="269"/>
            <ac:picMk id="4" creationId="{117C7990-6546-EAAC-ED97-7CD5FDC961F1}"/>
          </ac:picMkLst>
        </pc:picChg>
      </pc:sldChg>
      <pc:sldChg chg="addSp delSp modSp mod">
        <pc:chgData name="muhammad umair" userId="5b9f1f69d424cdea" providerId="LiveId" clId="{415EC8F6-554C-45A9-9DFC-592C6D75AC40}" dt="2023-07-25T11:20:47.155" v="3446" actId="478"/>
        <pc:sldMkLst>
          <pc:docMk/>
          <pc:sldMk cId="2498180024" sldId="270"/>
        </pc:sldMkLst>
        <pc:spChg chg="del mod">
          <ac:chgData name="muhammad umair" userId="5b9f1f69d424cdea" providerId="LiveId" clId="{415EC8F6-554C-45A9-9DFC-592C6D75AC40}" dt="2023-07-22T19:41:58.870" v="3224" actId="478"/>
          <ac:spMkLst>
            <pc:docMk/>
            <pc:sldMk cId="2498180024" sldId="270"/>
            <ac:spMk id="229" creationId="{00000000-0000-0000-0000-000000000000}"/>
          </ac:spMkLst>
        </pc:spChg>
        <pc:spChg chg="del">
          <ac:chgData name="muhammad umair" userId="5b9f1f69d424cdea" providerId="LiveId" clId="{415EC8F6-554C-45A9-9DFC-592C6D75AC40}" dt="2023-07-25T11:20:45.743" v="3445" actId="478"/>
          <ac:spMkLst>
            <pc:docMk/>
            <pc:sldMk cId="2498180024" sldId="270"/>
            <ac:spMk id="233" creationId="{00000000-0000-0000-0000-000000000000}"/>
          </ac:spMkLst>
        </pc:spChg>
        <pc:spChg chg="del">
          <ac:chgData name="muhammad umair" userId="5b9f1f69d424cdea" providerId="LiveId" clId="{415EC8F6-554C-45A9-9DFC-592C6D75AC40}" dt="2023-07-25T11:20:47.155" v="3446" actId="478"/>
          <ac:spMkLst>
            <pc:docMk/>
            <pc:sldMk cId="2498180024" sldId="270"/>
            <ac:spMk id="234" creationId="{00000000-0000-0000-0000-000000000000}"/>
          </ac:spMkLst>
        </pc:spChg>
        <pc:picChg chg="add mod">
          <ac:chgData name="muhammad umair" userId="5b9f1f69d424cdea" providerId="LiveId" clId="{415EC8F6-554C-45A9-9DFC-592C6D75AC40}" dt="2023-07-22T19:46:29.969" v="3261"/>
          <ac:picMkLst>
            <pc:docMk/>
            <pc:sldMk cId="2498180024" sldId="270"/>
            <ac:picMk id="3" creationId="{865EF956-7712-C54A-92E7-EF4686EB07EF}"/>
          </ac:picMkLst>
        </pc:picChg>
      </pc:sldChg>
      <pc:sldChg chg="addSp delSp modSp mod">
        <pc:chgData name="muhammad umair" userId="5b9f1f69d424cdea" providerId="LiveId" clId="{415EC8F6-554C-45A9-9DFC-592C6D75AC40}" dt="2023-07-25T13:07:44.938" v="5013" actId="255"/>
        <pc:sldMkLst>
          <pc:docMk/>
          <pc:sldMk cId="2711327433" sldId="271"/>
        </pc:sldMkLst>
        <pc:spChg chg="add del mod ord">
          <ac:chgData name="muhammad umair" userId="5b9f1f69d424cdea" providerId="LiveId" clId="{415EC8F6-554C-45A9-9DFC-592C6D75AC40}" dt="2023-07-22T16:32:01.833" v="777" actId="11529"/>
          <ac:spMkLst>
            <pc:docMk/>
            <pc:sldMk cId="2711327433" sldId="271"/>
            <ac:spMk id="3" creationId="{3C84CFA4-E891-6646-225D-45A2A21DDA00}"/>
          </ac:spMkLst>
        </pc:spChg>
        <pc:spChg chg="add del mod">
          <ac:chgData name="muhammad umair" userId="5b9f1f69d424cdea" providerId="LiveId" clId="{415EC8F6-554C-45A9-9DFC-592C6D75AC40}" dt="2023-07-25T11:52:44.328" v="3510" actId="478"/>
          <ac:spMkLst>
            <pc:docMk/>
            <pc:sldMk cId="2711327433" sldId="271"/>
            <ac:spMk id="17" creationId="{FFC2662A-48E9-4AF1-F071-2D73550592DF}"/>
          </ac:spMkLst>
        </pc:spChg>
        <pc:spChg chg="mod">
          <ac:chgData name="muhammad umair" userId="5b9f1f69d424cdea" providerId="LiveId" clId="{415EC8F6-554C-45A9-9DFC-592C6D75AC40}" dt="2023-07-25T13:07:44.938" v="5013" actId="255"/>
          <ac:spMkLst>
            <pc:docMk/>
            <pc:sldMk cId="2711327433" sldId="271"/>
            <ac:spMk id="18" creationId="{AF6DA305-90B3-4202-8042-BFAD538CA678}"/>
          </ac:spMkLst>
        </pc:spChg>
        <pc:spChg chg="del mod">
          <ac:chgData name="muhammad umair" userId="5b9f1f69d424cdea" providerId="LiveId" clId="{415EC8F6-554C-45A9-9DFC-592C6D75AC40}" dt="2023-07-22T19:42:06.137" v="3226" actId="478"/>
          <ac:spMkLst>
            <pc:docMk/>
            <pc:sldMk cId="2711327433" sldId="271"/>
            <ac:spMk id="229" creationId="{00000000-0000-0000-0000-000000000000}"/>
          </ac:spMkLst>
        </pc:spChg>
        <pc:picChg chg="add mod">
          <ac:chgData name="muhammad umair" userId="5b9f1f69d424cdea" providerId="LiveId" clId="{415EC8F6-554C-45A9-9DFC-592C6D75AC40}" dt="2023-07-22T19:46:35.172" v="3263"/>
          <ac:picMkLst>
            <pc:docMk/>
            <pc:sldMk cId="2711327433" sldId="271"/>
            <ac:picMk id="4" creationId="{0DE7BB5F-649B-3BF9-7940-3363A39A3FA3}"/>
          </ac:picMkLst>
        </pc:picChg>
        <pc:picChg chg="add del mod">
          <ac:chgData name="muhammad umair" userId="5b9f1f69d424cdea" providerId="LiveId" clId="{415EC8F6-554C-45A9-9DFC-592C6D75AC40}" dt="2023-07-25T11:57:00.370" v="3744" actId="478"/>
          <ac:picMkLst>
            <pc:docMk/>
            <pc:sldMk cId="2711327433" sldId="271"/>
            <ac:picMk id="5" creationId="{B17D066B-C49D-8B17-6C09-ADE85A5504A4}"/>
          </ac:picMkLst>
        </pc:picChg>
        <pc:picChg chg="add mod">
          <ac:chgData name="muhammad umair" userId="5b9f1f69d424cdea" providerId="LiveId" clId="{415EC8F6-554C-45A9-9DFC-592C6D75AC40}" dt="2023-07-25T11:59:55.256" v="3937" actId="14861"/>
          <ac:picMkLst>
            <pc:docMk/>
            <pc:sldMk cId="2711327433" sldId="271"/>
            <ac:picMk id="7" creationId="{DFC1F6AE-64E5-398D-DC90-CBC96AB185C0}"/>
          </ac:picMkLst>
        </pc:picChg>
        <pc:picChg chg="del mod">
          <ac:chgData name="muhammad umair" userId="5b9f1f69d424cdea" providerId="LiveId" clId="{415EC8F6-554C-45A9-9DFC-592C6D75AC40}" dt="2023-07-25T11:52:55.851" v="3514" actId="478"/>
          <ac:picMkLst>
            <pc:docMk/>
            <pc:sldMk cId="2711327433" sldId="271"/>
            <ac:picMk id="12" creationId="{7745722A-BCBE-557C-5B69-EC78B206E64F}"/>
          </ac:picMkLst>
        </pc:picChg>
        <pc:picChg chg="del">
          <ac:chgData name="muhammad umair" userId="5b9f1f69d424cdea" providerId="LiveId" clId="{415EC8F6-554C-45A9-9DFC-592C6D75AC40}" dt="2023-07-25T11:52:49.968" v="3512" actId="478"/>
          <ac:picMkLst>
            <pc:docMk/>
            <pc:sldMk cId="2711327433" sldId="271"/>
            <ac:picMk id="15" creationId="{E4A3B4B9-D808-4A17-6E32-C21C24B59A49}"/>
          </ac:picMkLst>
        </pc:picChg>
        <pc:picChg chg="del">
          <ac:chgData name="muhammad umair" userId="5b9f1f69d424cdea" providerId="LiveId" clId="{415EC8F6-554C-45A9-9DFC-592C6D75AC40}" dt="2023-07-25T11:52:53.371" v="3513" actId="478"/>
          <ac:picMkLst>
            <pc:docMk/>
            <pc:sldMk cId="2711327433" sldId="271"/>
            <ac:picMk id="16" creationId="{73A6FBD1-A9A7-EB5E-F615-C0CD14E4F447}"/>
          </ac:picMkLst>
        </pc:picChg>
      </pc:sldChg>
      <pc:sldChg chg="addSp delSp modSp mod">
        <pc:chgData name="muhammad umair" userId="5b9f1f69d424cdea" providerId="LiveId" clId="{415EC8F6-554C-45A9-9DFC-592C6D75AC40}" dt="2023-07-25T11:20:53.383" v="3448" actId="478"/>
        <pc:sldMkLst>
          <pc:docMk/>
          <pc:sldMk cId="387575213" sldId="272"/>
        </pc:sldMkLst>
        <pc:spChg chg="add del mod">
          <ac:chgData name="muhammad umair" userId="5b9f1f69d424cdea" providerId="LiveId" clId="{415EC8F6-554C-45A9-9DFC-592C6D75AC40}" dt="2023-07-22T16:29:11.576" v="307" actId="478"/>
          <ac:spMkLst>
            <pc:docMk/>
            <pc:sldMk cId="387575213" sldId="272"/>
            <ac:spMk id="3" creationId="{C8725DC8-766C-3E3C-E0CD-A334B3DAF85D}"/>
          </ac:spMkLst>
        </pc:spChg>
        <pc:spChg chg="del">
          <ac:chgData name="muhammad umair" userId="5b9f1f69d424cdea" providerId="LiveId" clId="{415EC8F6-554C-45A9-9DFC-592C6D75AC40}" dt="2023-07-22T19:44:41.451" v="3231" actId="478"/>
          <ac:spMkLst>
            <pc:docMk/>
            <pc:sldMk cId="387575213" sldId="272"/>
            <ac:spMk id="229" creationId="{00000000-0000-0000-0000-000000000000}"/>
          </ac:spMkLst>
        </pc:spChg>
        <pc:spChg chg="del">
          <ac:chgData name="muhammad umair" userId="5b9f1f69d424cdea" providerId="LiveId" clId="{415EC8F6-554C-45A9-9DFC-592C6D75AC40}" dt="2023-07-25T11:20:51.975" v="3447" actId="478"/>
          <ac:spMkLst>
            <pc:docMk/>
            <pc:sldMk cId="387575213" sldId="272"/>
            <ac:spMk id="233" creationId="{00000000-0000-0000-0000-000000000000}"/>
          </ac:spMkLst>
        </pc:spChg>
        <pc:spChg chg="del">
          <ac:chgData name="muhammad umair" userId="5b9f1f69d424cdea" providerId="LiveId" clId="{415EC8F6-554C-45A9-9DFC-592C6D75AC40}" dt="2023-07-25T11:20:53.383" v="3448" actId="478"/>
          <ac:spMkLst>
            <pc:docMk/>
            <pc:sldMk cId="387575213" sldId="272"/>
            <ac:spMk id="234" creationId="{00000000-0000-0000-0000-000000000000}"/>
          </ac:spMkLst>
        </pc:spChg>
        <pc:picChg chg="add mod">
          <ac:chgData name="muhammad umair" userId="5b9f1f69d424cdea" providerId="LiveId" clId="{415EC8F6-554C-45A9-9DFC-592C6D75AC40}" dt="2023-07-22T19:46:33.577" v="3262"/>
          <ac:picMkLst>
            <pc:docMk/>
            <pc:sldMk cId="387575213" sldId="272"/>
            <ac:picMk id="4" creationId="{F1E40845-BA8C-D970-0031-9672FAA5ED77}"/>
          </ac:picMkLst>
        </pc:picChg>
      </pc:sldChg>
      <pc:sldChg chg="addSp delSp modSp del mod ord">
        <pc:chgData name="muhammad umair" userId="5b9f1f69d424cdea" providerId="LiveId" clId="{415EC8F6-554C-45A9-9DFC-592C6D75AC40}" dt="2023-07-25T13:01:15.121" v="4949" actId="47"/>
        <pc:sldMkLst>
          <pc:docMk/>
          <pc:sldMk cId="3159218104" sldId="273"/>
        </pc:sldMkLst>
        <pc:spChg chg="mod">
          <ac:chgData name="muhammad umair" userId="5b9f1f69d424cdea" providerId="LiveId" clId="{415EC8F6-554C-45A9-9DFC-592C6D75AC40}" dt="2023-07-25T12:55:19.870" v="4944" actId="1076"/>
          <ac:spMkLst>
            <pc:docMk/>
            <pc:sldMk cId="3159218104" sldId="273"/>
            <ac:spMk id="227" creationId="{00000000-0000-0000-0000-000000000000}"/>
          </ac:spMkLst>
        </pc:spChg>
        <pc:spChg chg="mod">
          <ac:chgData name="muhammad umair" userId="5b9f1f69d424cdea" providerId="LiveId" clId="{415EC8F6-554C-45A9-9DFC-592C6D75AC40}" dt="2023-07-25T12:55:22.251" v="4946" actId="20577"/>
          <ac:spMkLst>
            <pc:docMk/>
            <pc:sldMk cId="3159218104" sldId="273"/>
            <ac:spMk id="228" creationId="{00000000-0000-0000-0000-000000000000}"/>
          </ac:spMkLst>
        </pc:spChg>
        <pc:spChg chg="del">
          <ac:chgData name="muhammad umair" userId="5b9f1f69d424cdea" providerId="LiveId" clId="{415EC8F6-554C-45A9-9DFC-592C6D75AC40}" dt="2023-07-22T19:42:08.667" v="3227" actId="478"/>
          <ac:spMkLst>
            <pc:docMk/>
            <pc:sldMk cId="3159218104" sldId="273"/>
            <ac:spMk id="229" creationId="{00000000-0000-0000-0000-000000000000}"/>
          </ac:spMkLst>
        </pc:spChg>
        <pc:spChg chg="del">
          <ac:chgData name="muhammad umair" userId="5b9f1f69d424cdea" providerId="LiveId" clId="{415EC8F6-554C-45A9-9DFC-592C6D75AC40}" dt="2023-07-25T11:21:08.488" v="3449" actId="478"/>
          <ac:spMkLst>
            <pc:docMk/>
            <pc:sldMk cId="3159218104" sldId="273"/>
            <ac:spMk id="233" creationId="{00000000-0000-0000-0000-000000000000}"/>
          </ac:spMkLst>
        </pc:spChg>
        <pc:spChg chg="del">
          <ac:chgData name="muhammad umair" userId="5b9f1f69d424cdea" providerId="LiveId" clId="{415EC8F6-554C-45A9-9DFC-592C6D75AC40}" dt="2023-07-25T11:21:10.330" v="3450" actId="478"/>
          <ac:spMkLst>
            <pc:docMk/>
            <pc:sldMk cId="3159218104" sldId="273"/>
            <ac:spMk id="234" creationId="{00000000-0000-0000-0000-000000000000}"/>
          </ac:spMkLst>
        </pc:spChg>
        <pc:picChg chg="add mod">
          <ac:chgData name="muhammad umair" userId="5b9f1f69d424cdea" providerId="LiveId" clId="{415EC8F6-554C-45A9-9DFC-592C6D75AC40}" dt="2023-07-22T19:46:37.141" v="3264"/>
          <ac:picMkLst>
            <pc:docMk/>
            <pc:sldMk cId="3159218104" sldId="273"/>
            <ac:picMk id="3" creationId="{1074213F-F259-5CFF-86AC-E06F1D461B23}"/>
          </ac:picMkLst>
        </pc:picChg>
      </pc:sldChg>
      <pc:sldChg chg="addSp delSp modSp mod">
        <pc:chgData name="muhammad umair" userId="5b9f1f69d424cdea" providerId="LiveId" clId="{415EC8F6-554C-45A9-9DFC-592C6D75AC40}" dt="2023-07-25T13:07:56.029" v="5014" actId="255"/>
        <pc:sldMkLst>
          <pc:docMk/>
          <pc:sldMk cId="3572861014" sldId="274"/>
        </pc:sldMkLst>
        <pc:spChg chg="mod">
          <ac:chgData name="muhammad umair" userId="5b9f1f69d424cdea" providerId="LiveId" clId="{415EC8F6-554C-45A9-9DFC-592C6D75AC40}" dt="2023-07-25T13:07:56.029" v="5014" actId="255"/>
          <ac:spMkLst>
            <pc:docMk/>
            <pc:sldMk cId="3572861014" sldId="274"/>
            <ac:spMk id="6" creationId="{F987F509-BFA7-2DC8-99FB-D236D398F7E9}"/>
          </ac:spMkLst>
        </pc:spChg>
        <pc:spChg chg="del">
          <ac:chgData name="muhammad umair" userId="5b9f1f69d424cdea" providerId="LiveId" clId="{415EC8F6-554C-45A9-9DFC-592C6D75AC40}" dt="2023-07-22T19:42:12.801" v="3228" actId="478"/>
          <ac:spMkLst>
            <pc:docMk/>
            <pc:sldMk cId="3572861014" sldId="274"/>
            <ac:spMk id="229" creationId="{00000000-0000-0000-0000-000000000000}"/>
          </ac:spMkLst>
        </pc:spChg>
        <pc:spChg chg="del">
          <ac:chgData name="muhammad umair" userId="5b9f1f69d424cdea" providerId="LiveId" clId="{415EC8F6-554C-45A9-9DFC-592C6D75AC40}" dt="2023-07-25T11:33:26.887" v="3451" actId="478"/>
          <ac:spMkLst>
            <pc:docMk/>
            <pc:sldMk cId="3572861014" sldId="274"/>
            <ac:spMk id="233" creationId="{00000000-0000-0000-0000-000000000000}"/>
          </ac:spMkLst>
        </pc:spChg>
        <pc:spChg chg="del">
          <ac:chgData name="muhammad umair" userId="5b9f1f69d424cdea" providerId="LiveId" clId="{415EC8F6-554C-45A9-9DFC-592C6D75AC40}" dt="2023-07-25T11:33:29.036" v="3452" actId="478"/>
          <ac:spMkLst>
            <pc:docMk/>
            <pc:sldMk cId="3572861014" sldId="274"/>
            <ac:spMk id="234" creationId="{00000000-0000-0000-0000-000000000000}"/>
          </ac:spMkLst>
        </pc:spChg>
        <pc:picChg chg="add del mod ord">
          <ac:chgData name="muhammad umair" userId="5b9f1f69d424cdea" providerId="LiveId" clId="{415EC8F6-554C-45A9-9DFC-592C6D75AC40}" dt="2023-07-22T17:27:32.309" v="932" actId="478"/>
          <ac:picMkLst>
            <pc:docMk/>
            <pc:sldMk cId="3572861014" sldId="274"/>
            <ac:picMk id="4" creationId="{29C0E6DA-8638-78A3-C251-0D4627132CD2}"/>
          </ac:picMkLst>
        </pc:picChg>
        <pc:picChg chg="add del mod ord">
          <ac:chgData name="muhammad umair" userId="5b9f1f69d424cdea" providerId="LiveId" clId="{415EC8F6-554C-45A9-9DFC-592C6D75AC40}" dt="2023-07-22T17:29:37.696" v="1116" actId="478"/>
          <ac:picMkLst>
            <pc:docMk/>
            <pc:sldMk cId="3572861014" sldId="274"/>
            <ac:picMk id="7" creationId="{4D1DDBF0-BD12-2E1B-1426-36CAEC1D0641}"/>
          </ac:picMkLst>
        </pc:picChg>
        <pc:picChg chg="add mod ord">
          <ac:chgData name="muhammad umair" userId="5b9f1f69d424cdea" providerId="LiveId" clId="{415EC8F6-554C-45A9-9DFC-592C6D75AC40}" dt="2023-07-22T17:32:50.457" v="1338" actId="14861"/>
          <ac:picMkLst>
            <pc:docMk/>
            <pc:sldMk cId="3572861014" sldId="274"/>
            <ac:picMk id="9" creationId="{B560C686-2F4D-AE0E-21D4-5CE489AFD35E}"/>
          </ac:picMkLst>
        </pc:picChg>
        <pc:picChg chg="add mod">
          <ac:chgData name="muhammad umair" userId="5b9f1f69d424cdea" providerId="LiveId" clId="{415EC8F6-554C-45A9-9DFC-592C6D75AC40}" dt="2023-07-22T19:46:40.206" v="3266"/>
          <ac:picMkLst>
            <pc:docMk/>
            <pc:sldMk cId="3572861014" sldId="274"/>
            <ac:picMk id="10" creationId="{04D4876B-86DF-511C-99E9-DFEE490ED0FA}"/>
          </ac:picMkLst>
        </pc:picChg>
      </pc:sldChg>
      <pc:sldChg chg="addSp delSp modSp mod ord">
        <pc:chgData name="muhammad umair" userId="5b9f1f69d424cdea" providerId="LiveId" clId="{415EC8F6-554C-45A9-9DFC-592C6D75AC40}" dt="2023-07-26T14:56:11.315" v="5380" actId="14861"/>
        <pc:sldMkLst>
          <pc:docMk/>
          <pc:sldMk cId="1248323764" sldId="275"/>
        </pc:sldMkLst>
        <pc:spChg chg="add del mod">
          <ac:chgData name="muhammad umair" userId="5b9f1f69d424cdea" providerId="LiveId" clId="{415EC8F6-554C-45A9-9DFC-592C6D75AC40}" dt="2023-07-25T12:42:51.354" v="4578" actId="478"/>
          <ac:spMkLst>
            <pc:docMk/>
            <pc:sldMk cId="1248323764" sldId="275"/>
            <ac:spMk id="3" creationId="{71879D98-96D9-C681-5285-60D4AB9571FE}"/>
          </ac:spMkLst>
        </pc:spChg>
        <pc:spChg chg="mod">
          <ac:chgData name="muhammad umair" userId="5b9f1f69d424cdea" providerId="LiveId" clId="{415EC8F6-554C-45A9-9DFC-592C6D75AC40}" dt="2023-07-25T12:49:24.199" v="4910" actId="1076"/>
          <ac:spMkLst>
            <pc:docMk/>
            <pc:sldMk cId="1248323764" sldId="275"/>
            <ac:spMk id="227" creationId="{00000000-0000-0000-0000-000000000000}"/>
          </ac:spMkLst>
        </pc:spChg>
        <pc:spChg chg="mod">
          <ac:chgData name="muhammad umair" userId="5b9f1f69d424cdea" providerId="LiveId" clId="{415EC8F6-554C-45A9-9DFC-592C6D75AC40}" dt="2023-07-25T12:49:28.511" v="4915" actId="6549"/>
          <ac:spMkLst>
            <pc:docMk/>
            <pc:sldMk cId="1248323764" sldId="275"/>
            <ac:spMk id="228" creationId="{00000000-0000-0000-0000-000000000000}"/>
          </ac:spMkLst>
        </pc:spChg>
        <pc:spChg chg="del">
          <ac:chgData name="muhammad umair" userId="5b9f1f69d424cdea" providerId="LiveId" clId="{415EC8F6-554C-45A9-9DFC-592C6D75AC40}" dt="2023-07-22T19:42:15.638" v="3229" actId="478"/>
          <ac:spMkLst>
            <pc:docMk/>
            <pc:sldMk cId="1248323764" sldId="275"/>
            <ac:spMk id="229" creationId="{00000000-0000-0000-0000-000000000000}"/>
          </ac:spMkLst>
        </pc:spChg>
        <pc:spChg chg="del">
          <ac:chgData name="muhammad umair" userId="5b9f1f69d424cdea" providerId="LiveId" clId="{415EC8F6-554C-45A9-9DFC-592C6D75AC40}" dt="2023-07-25T11:33:45.727" v="3453" actId="478"/>
          <ac:spMkLst>
            <pc:docMk/>
            <pc:sldMk cId="1248323764" sldId="275"/>
            <ac:spMk id="233" creationId="{00000000-0000-0000-0000-000000000000}"/>
          </ac:spMkLst>
        </pc:spChg>
        <pc:spChg chg="del">
          <ac:chgData name="muhammad umair" userId="5b9f1f69d424cdea" providerId="LiveId" clId="{415EC8F6-554C-45A9-9DFC-592C6D75AC40}" dt="2023-07-25T11:33:52.267" v="3456" actId="478"/>
          <ac:spMkLst>
            <pc:docMk/>
            <pc:sldMk cId="1248323764" sldId="275"/>
            <ac:spMk id="234" creationId="{00000000-0000-0000-0000-000000000000}"/>
          </ac:spMkLst>
        </pc:spChg>
        <pc:picChg chg="add mod">
          <ac:chgData name="muhammad umair" userId="5b9f1f69d424cdea" providerId="LiveId" clId="{415EC8F6-554C-45A9-9DFC-592C6D75AC40}" dt="2023-07-22T19:46:38.952" v="3265"/>
          <ac:picMkLst>
            <pc:docMk/>
            <pc:sldMk cId="1248323764" sldId="275"/>
            <ac:picMk id="4" creationId="{DEB628B0-3C84-B170-7A16-473F4DE1A00D}"/>
          </ac:picMkLst>
        </pc:picChg>
        <pc:picChg chg="add mod">
          <ac:chgData name="muhammad umair" userId="5b9f1f69d424cdea" providerId="LiveId" clId="{415EC8F6-554C-45A9-9DFC-592C6D75AC40}" dt="2023-07-26T14:56:11.315" v="5380" actId="14861"/>
          <ac:picMkLst>
            <pc:docMk/>
            <pc:sldMk cId="1248323764" sldId="275"/>
            <ac:picMk id="6" creationId="{011BBD12-64E6-A856-8D07-D23D59736A1D}"/>
          </ac:picMkLst>
        </pc:picChg>
        <pc:picChg chg="add mod">
          <ac:chgData name="muhammad umair" userId="5b9f1f69d424cdea" providerId="LiveId" clId="{415EC8F6-554C-45A9-9DFC-592C6D75AC40}" dt="2023-07-26T14:55:46.885" v="5335" actId="14861"/>
          <ac:picMkLst>
            <pc:docMk/>
            <pc:sldMk cId="1248323764" sldId="275"/>
            <ac:picMk id="7" creationId="{CF433845-1EA4-5004-F02B-AC44CD3C56E0}"/>
          </ac:picMkLst>
        </pc:picChg>
        <pc:picChg chg="add mod">
          <ac:chgData name="muhammad umair" userId="5b9f1f69d424cdea" providerId="LiveId" clId="{415EC8F6-554C-45A9-9DFC-592C6D75AC40}" dt="2023-07-26T14:55:37.623" v="5320" actId="14861"/>
          <ac:picMkLst>
            <pc:docMk/>
            <pc:sldMk cId="1248323764" sldId="275"/>
            <ac:picMk id="8" creationId="{4BB2B584-86A0-A7D2-CD2C-57BB62C3F8F7}"/>
          </ac:picMkLst>
        </pc:picChg>
        <pc:picChg chg="add mod">
          <ac:chgData name="muhammad umair" userId="5b9f1f69d424cdea" providerId="LiveId" clId="{415EC8F6-554C-45A9-9DFC-592C6D75AC40}" dt="2023-07-26T14:55:23.278" v="5281" actId="14861"/>
          <ac:picMkLst>
            <pc:docMk/>
            <pc:sldMk cId="1248323764" sldId="275"/>
            <ac:picMk id="9" creationId="{CD5DB3AF-D8FB-1081-7D87-A5895C350F16}"/>
          </ac:picMkLst>
        </pc:picChg>
      </pc:sldChg>
      <pc:sldChg chg="addSp delSp modSp mod">
        <pc:chgData name="muhammad umair" userId="5b9f1f69d424cdea" providerId="LiveId" clId="{415EC8F6-554C-45A9-9DFC-592C6D75AC40}" dt="2023-07-25T13:09:04.563" v="5036" actId="255"/>
        <pc:sldMkLst>
          <pc:docMk/>
          <pc:sldMk cId="413547784" sldId="276"/>
        </pc:sldMkLst>
        <pc:spChg chg="mod">
          <ac:chgData name="muhammad umair" userId="5b9f1f69d424cdea" providerId="LiveId" clId="{415EC8F6-554C-45A9-9DFC-592C6D75AC40}" dt="2023-07-25T13:09:04.563" v="5036" actId="255"/>
          <ac:spMkLst>
            <pc:docMk/>
            <pc:sldMk cId="413547784" sldId="276"/>
            <ac:spMk id="4" creationId="{B75B42D8-3484-C4F0-EEAC-559603E4E1BC}"/>
          </ac:spMkLst>
        </pc:spChg>
        <pc:spChg chg="del">
          <ac:chgData name="muhammad umair" userId="5b9f1f69d424cdea" providerId="LiveId" clId="{415EC8F6-554C-45A9-9DFC-592C6D75AC40}" dt="2023-07-22T19:44:47.615" v="3232" actId="478"/>
          <ac:spMkLst>
            <pc:docMk/>
            <pc:sldMk cId="413547784" sldId="276"/>
            <ac:spMk id="229" creationId="{00000000-0000-0000-0000-000000000000}"/>
          </ac:spMkLst>
        </pc:spChg>
        <pc:spChg chg="del">
          <ac:chgData name="muhammad umair" userId="5b9f1f69d424cdea" providerId="LiveId" clId="{415EC8F6-554C-45A9-9DFC-592C6D75AC40}" dt="2023-07-25T11:34:40.058" v="3460" actId="478"/>
          <ac:spMkLst>
            <pc:docMk/>
            <pc:sldMk cId="413547784" sldId="276"/>
            <ac:spMk id="233" creationId="{00000000-0000-0000-0000-000000000000}"/>
          </ac:spMkLst>
        </pc:spChg>
        <pc:spChg chg="del">
          <ac:chgData name="muhammad umair" userId="5b9f1f69d424cdea" providerId="LiveId" clId="{415EC8F6-554C-45A9-9DFC-592C6D75AC40}" dt="2023-07-25T11:34:16.352" v="3459" actId="478"/>
          <ac:spMkLst>
            <pc:docMk/>
            <pc:sldMk cId="413547784" sldId="276"/>
            <ac:spMk id="234" creationId="{00000000-0000-0000-0000-000000000000}"/>
          </ac:spMkLst>
        </pc:spChg>
        <pc:picChg chg="add mod">
          <ac:chgData name="muhammad umair" userId="5b9f1f69d424cdea" providerId="LiveId" clId="{415EC8F6-554C-45A9-9DFC-592C6D75AC40}" dt="2023-07-22T19:46:47.723" v="3268"/>
          <ac:picMkLst>
            <pc:docMk/>
            <pc:sldMk cId="413547784" sldId="276"/>
            <ac:picMk id="3" creationId="{AC0AE804-CAC6-AC70-6B70-5214138134CE}"/>
          </ac:picMkLst>
        </pc:picChg>
      </pc:sldChg>
      <pc:sldChg chg="addSp delSp modSp mod">
        <pc:chgData name="muhammad umair" userId="5b9f1f69d424cdea" providerId="LiveId" clId="{415EC8F6-554C-45A9-9DFC-592C6D75AC40}" dt="2023-07-25T13:08:49.850" v="5035" actId="1036"/>
        <pc:sldMkLst>
          <pc:docMk/>
          <pc:sldMk cId="957613397" sldId="277"/>
        </pc:sldMkLst>
        <pc:spChg chg="mod">
          <ac:chgData name="muhammad umair" userId="5b9f1f69d424cdea" providerId="LiveId" clId="{415EC8F6-554C-45A9-9DFC-592C6D75AC40}" dt="2023-07-25T13:08:34.572" v="5018" actId="255"/>
          <ac:spMkLst>
            <pc:docMk/>
            <pc:sldMk cId="957613397" sldId="277"/>
            <ac:spMk id="3" creationId="{6B87F838-70E7-FFD3-736F-728B25B37220}"/>
          </ac:spMkLst>
        </pc:spChg>
        <pc:spChg chg="mod">
          <ac:chgData name="muhammad umair" userId="5b9f1f69d424cdea" providerId="LiveId" clId="{415EC8F6-554C-45A9-9DFC-592C6D75AC40}" dt="2023-07-25T13:08:49.850" v="5035" actId="1036"/>
          <ac:spMkLst>
            <pc:docMk/>
            <pc:sldMk cId="957613397" sldId="277"/>
            <ac:spMk id="4" creationId="{16F2A270-F20C-FACD-085E-61499ADBF5C0}"/>
          </ac:spMkLst>
        </pc:spChg>
        <pc:spChg chg="del">
          <ac:chgData name="muhammad umair" userId="5b9f1f69d424cdea" providerId="LiveId" clId="{415EC8F6-554C-45A9-9DFC-592C6D75AC40}" dt="2023-07-22T19:42:18.111" v="3230" actId="478"/>
          <ac:spMkLst>
            <pc:docMk/>
            <pc:sldMk cId="957613397" sldId="277"/>
            <ac:spMk id="229" creationId="{00000000-0000-0000-0000-000000000000}"/>
          </ac:spMkLst>
        </pc:spChg>
        <pc:spChg chg="del">
          <ac:chgData name="muhammad umair" userId="5b9f1f69d424cdea" providerId="LiveId" clId="{415EC8F6-554C-45A9-9DFC-592C6D75AC40}" dt="2023-07-25T11:33:57.412" v="3457" actId="478"/>
          <ac:spMkLst>
            <pc:docMk/>
            <pc:sldMk cId="957613397" sldId="277"/>
            <ac:spMk id="233" creationId="{00000000-0000-0000-0000-000000000000}"/>
          </ac:spMkLst>
        </pc:spChg>
        <pc:spChg chg="del">
          <ac:chgData name="muhammad umair" userId="5b9f1f69d424cdea" providerId="LiveId" clId="{415EC8F6-554C-45A9-9DFC-592C6D75AC40}" dt="2023-07-25T11:34:10.500" v="3458" actId="478"/>
          <ac:spMkLst>
            <pc:docMk/>
            <pc:sldMk cId="957613397" sldId="277"/>
            <ac:spMk id="234" creationId="{00000000-0000-0000-0000-000000000000}"/>
          </ac:spMkLst>
        </pc:spChg>
        <pc:picChg chg="add mod">
          <ac:chgData name="muhammad umair" userId="5b9f1f69d424cdea" providerId="LiveId" clId="{415EC8F6-554C-45A9-9DFC-592C6D75AC40}" dt="2023-07-22T19:46:46.058" v="3267"/>
          <ac:picMkLst>
            <pc:docMk/>
            <pc:sldMk cId="957613397" sldId="277"/>
            <ac:picMk id="5" creationId="{FF45E1A4-0305-E08B-E01C-A82D586C8772}"/>
          </ac:picMkLst>
        </pc:picChg>
      </pc:sldChg>
      <pc:sldChg chg="addSp delSp modSp mod">
        <pc:chgData name="muhammad umair" userId="5b9f1f69d424cdea" providerId="LiveId" clId="{415EC8F6-554C-45A9-9DFC-592C6D75AC40}" dt="2023-07-26T16:19:38.181" v="5382" actId="14100"/>
        <pc:sldMkLst>
          <pc:docMk/>
          <pc:sldMk cId="647961331" sldId="278"/>
        </pc:sldMkLst>
        <pc:spChg chg="mod">
          <ac:chgData name="muhammad umair" userId="5b9f1f69d424cdea" providerId="LiveId" clId="{415EC8F6-554C-45A9-9DFC-592C6D75AC40}" dt="2023-07-26T16:19:38.181" v="5382" actId="14100"/>
          <ac:spMkLst>
            <pc:docMk/>
            <pc:sldMk cId="647961331" sldId="278"/>
            <ac:spMk id="3" creationId="{DDE22483-1B06-F291-B370-14B4B2107836}"/>
          </ac:spMkLst>
        </pc:spChg>
        <pc:spChg chg="mod">
          <ac:chgData name="muhammad umair" userId="5b9f1f69d424cdea" providerId="LiveId" clId="{415EC8F6-554C-45A9-9DFC-592C6D75AC40}" dt="2023-07-25T13:22:24.668" v="5203" actId="114"/>
          <ac:spMkLst>
            <pc:docMk/>
            <pc:sldMk cId="647961331" sldId="278"/>
            <ac:spMk id="228" creationId="{00000000-0000-0000-0000-000000000000}"/>
          </ac:spMkLst>
        </pc:spChg>
        <pc:spChg chg="del">
          <ac:chgData name="muhammad umair" userId="5b9f1f69d424cdea" providerId="LiveId" clId="{415EC8F6-554C-45A9-9DFC-592C6D75AC40}" dt="2023-07-22T19:45:12.850" v="3238" actId="478"/>
          <ac:spMkLst>
            <pc:docMk/>
            <pc:sldMk cId="647961331" sldId="278"/>
            <ac:spMk id="229" creationId="{00000000-0000-0000-0000-000000000000}"/>
          </ac:spMkLst>
        </pc:spChg>
        <pc:spChg chg="del mod">
          <ac:chgData name="muhammad umair" userId="5b9f1f69d424cdea" providerId="LiveId" clId="{415EC8F6-554C-45A9-9DFC-592C6D75AC40}" dt="2023-07-25T11:35:12.969" v="3463" actId="478"/>
          <ac:spMkLst>
            <pc:docMk/>
            <pc:sldMk cId="647961331" sldId="278"/>
            <ac:spMk id="233" creationId="{00000000-0000-0000-0000-000000000000}"/>
          </ac:spMkLst>
        </pc:spChg>
        <pc:spChg chg="del mod">
          <ac:chgData name="muhammad umair" userId="5b9f1f69d424cdea" providerId="LiveId" clId="{415EC8F6-554C-45A9-9DFC-592C6D75AC40}" dt="2023-07-25T11:35:14.757" v="3464" actId="478"/>
          <ac:spMkLst>
            <pc:docMk/>
            <pc:sldMk cId="647961331" sldId="278"/>
            <ac:spMk id="234" creationId="{00000000-0000-0000-0000-000000000000}"/>
          </ac:spMkLst>
        </pc:spChg>
        <pc:picChg chg="add mod">
          <ac:chgData name="muhammad umair" userId="5b9f1f69d424cdea" providerId="LiveId" clId="{415EC8F6-554C-45A9-9DFC-592C6D75AC40}" dt="2023-07-25T12:05:38.268" v="4253" actId="14861"/>
          <ac:picMkLst>
            <pc:docMk/>
            <pc:sldMk cId="647961331" sldId="278"/>
            <ac:picMk id="5" creationId="{9A86B3E5-BD95-2076-886D-FD858718583E}"/>
          </ac:picMkLst>
        </pc:picChg>
        <pc:picChg chg="add mod">
          <ac:chgData name="muhammad umair" userId="5b9f1f69d424cdea" providerId="LiveId" clId="{415EC8F6-554C-45A9-9DFC-592C6D75AC40}" dt="2023-07-22T19:46:52.962" v="3271"/>
          <ac:picMkLst>
            <pc:docMk/>
            <pc:sldMk cId="647961331" sldId="278"/>
            <ac:picMk id="6" creationId="{3548D6D1-9930-2982-849D-22CDB7B4F7DC}"/>
          </ac:picMkLst>
        </pc:picChg>
      </pc:sldChg>
      <pc:sldChg chg="addSp delSp modSp mod modTransition">
        <pc:chgData name="muhammad umair" userId="5b9f1f69d424cdea" providerId="LiveId" clId="{415EC8F6-554C-45A9-9DFC-592C6D75AC40}" dt="2023-07-25T13:22:39.214" v="5206" actId="113"/>
        <pc:sldMkLst>
          <pc:docMk/>
          <pc:sldMk cId="4232222773" sldId="279"/>
        </pc:sldMkLst>
        <pc:spChg chg="mod">
          <ac:chgData name="muhammad umair" userId="5b9f1f69d424cdea" providerId="LiveId" clId="{415EC8F6-554C-45A9-9DFC-592C6D75AC40}" dt="2023-07-25T12:06:23.900" v="4255" actId="207"/>
          <ac:spMkLst>
            <pc:docMk/>
            <pc:sldMk cId="4232222773" sldId="279"/>
            <ac:spMk id="3" creationId="{C5DFB21C-A930-BC26-647E-6F1A2E25ECD6}"/>
          </ac:spMkLst>
        </pc:spChg>
        <pc:spChg chg="mod">
          <ac:chgData name="muhammad umair" userId="5b9f1f69d424cdea" providerId="LiveId" clId="{415EC8F6-554C-45A9-9DFC-592C6D75AC40}" dt="2023-07-25T13:22:39.214" v="5206" actId="113"/>
          <ac:spMkLst>
            <pc:docMk/>
            <pc:sldMk cId="4232222773" sldId="279"/>
            <ac:spMk id="228" creationId="{00000000-0000-0000-0000-000000000000}"/>
          </ac:spMkLst>
        </pc:spChg>
        <pc:spChg chg="del">
          <ac:chgData name="muhammad umair" userId="5b9f1f69d424cdea" providerId="LiveId" clId="{415EC8F6-554C-45A9-9DFC-592C6D75AC40}" dt="2023-07-22T19:45:16.108" v="3239" actId="478"/>
          <ac:spMkLst>
            <pc:docMk/>
            <pc:sldMk cId="4232222773" sldId="279"/>
            <ac:spMk id="229" creationId="{00000000-0000-0000-0000-000000000000}"/>
          </ac:spMkLst>
        </pc:spChg>
        <pc:spChg chg="del mod">
          <ac:chgData name="muhammad umair" userId="5b9f1f69d424cdea" providerId="LiveId" clId="{415EC8F6-554C-45A9-9DFC-592C6D75AC40}" dt="2023-07-25T11:35:31.103" v="3468" actId="478"/>
          <ac:spMkLst>
            <pc:docMk/>
            <pc:sldMk cId="4232222773" sldId="279"/>
            <ac:spMk id="233" creationId="{00000000-0000-0000-0000-000000000000}"/>
          </ac:spMkLst>
        </pc:spChg>
        <pc:spChg chg="del mod">
          <ac:chgData name="muhammad umair" userId="5b9f1f69d424cdea" providerId="LiveId" clId="{415EC8F6-554C-45A9-9DFC-592C6D75AC40}" dt="2023-07-25T11:35:33.158" v="3469" actId="478"/>
          <ac:spMkLst>
            <pc:docMk/>
            <pc:sldMk cId="4232222773" sldId="279"/>
            <ac:spMk id="234" creationId="{00000000-0000-0000-0000-000000000000}"/>
          </ac:spMkLst>
        </pc:spChg>
        <pc:picChg chg="add mod">
          <ac:chgData name="muhammad umair" userId="5b9f1f69d424cdea" providerId="LiveId" clId="{415EC8F6-554C-45A9-9DFC-592C6D75AC40}" dt="2023-07-22T17:42:59.294" v="1663" actId="14861"/>
          <ac:picMkLst>
            <pc:docMk/>
            <pc:sldMk cId="4232222773" sldId="279"/>
            <ac:picMk id="5" creationId="{49332001-CB2E-9BF0-CB33-EEBCF0B7B616}"/>
          </ac:picMkLst>
        </pc:picChg>
        <pc:picChg chg="add mod">
          <ac:chgData name="muhammad umair" userId="5b9f1f69d424cdea" providerId="LiveId" clId="{415EC8F6-554C-45A9-9DFC-592C6D75AC40}" dt="2023-07-22T19:46:54.599" v="3272"/>
          <ac:picMkLst>
            <pc:docMk/>
            <pc:sldMk cId="4232222773" sldId="279"/>
            <ac:picMk id="6" creationId="{B2583570-3734-3724-DABC-B4892E4FEC19}"/>
          </ac:picMkLst>
        </pc:picChg>
      </pc:sldChg>
      <pc:sldChg chg="addSp delSp modSp mod">
        <pc:chgData name="muhammad umair" userId="5b9f1f69d424cdea" providerId="LiveId" clId="{415EC8F6-554C-45A9-9DFC-592C6D75AC40}" dt="2023-07-25T13:22:54.202" v="5224" actId="1036"/>
        <pc:sldMkLst>
          <pc:docMk/>
          <pc:sldMk cId="3063996297" sldId="280"/>
        </pc:sldMkLst>
        <pc:spChg chg="mod">
          <ac:chgData name="muhammad umair" userId="5b9f1f69d424cdea" providerId="LiveId" clId="{415EC8F6-554C-45A9-9DFC-592C6D75AC40}" dt="2023-07-25T12:06:30.584" v="4256" actId="207"/>
          <ac:spMkLst>
            <pc:docMk/>
            <pc:sldMk cId="3063996297" sldId="280"/>
            <ac:spMk id="3" creationId="{5D6E285B-F6DE-07E8-4537-DBAC1C8E957C}"/>
          </ac:spMkLst>
        </pc:spChg>
        <pc:spChg chg="mod">
          <ac:chgData name="muhammad umair" userId="5b9f1f69d424cdea" providerId="LiveId" clId="{415EC8F6-554C-45A9-9DFC-592C6D75AC40}" dt="2023-07-25T13:22:46.169" v="5207" actId="114"/>
          <ac:spMkLst>
            <pc:docMk/>
            <pc:sldMk cId="3063996297" sldId="280"/>
            <ac:spMk id="228" creationId="{00000000-0000-0000-0000-000000000000}"/>
          </ac:spMkLst>
        </pc:spChg>
        <pc:spChg chg="del">
          <ac:chgData name="muhammad umair" userId="5b9f1f69d424cdea" providerId="LiveId" clId="{415EC8F6-554C-45A9-9DFC-592C6D75AC40}" dt="2023-07-22T19:45:19.532" v="3240" actId="478"/>
          <ac:spMkLst>
            <pc:docMk/>
            <pc:sldMk cId="3063996297" sldId="280"/>
            <ac:spMk id="229" creationId="{00000000-0000-0000-0000-000000000000}"/>
          </ac:spMkLst>
        </pc:spChg>
        <pc:spChg chg="del">
          <ac:chgData name="muhammad umair" userId="5b9f1f69d424cdea" providerId="LiveId" clId="{415EC8F6-554C-45A9-9DFC-592C6D75AC40}" dt="2023-07-25T11:35:42.299" v="3470" actId="478"/>
          <ac:spMkLst>
            <pc:docMk/>
            <pc:sldMk cId="3063996297" sldId="280"/>
            <ac:spMk id="233" creationId="{00000000-0000-0000-0000-000000000000}"/>
          </ac:spMkLst>
        </pc:spChg>
        <pc:spChg chg="del">
          <ac:chgData name="muhammad umair" userId="5b9f1f69d424cdea" providerId="LiveId" clId="{415EC8F6-554C-45A9-9DFC-592C6D75AC40}" dt="2023-07-25T11:35:43.981" v="3471" actId="478"/>
          <ac:spMkLst>
            <pc:docMk/>
            <pc:sldMk cId="3063996297" sldId="280"/>
            <ac:spMk id="234" creationId="{00000000-0000-0000-0000-000000000000}"/>
          </ac:spMkLst>
        </pc:spChg>
        <pc:picChg chg="add del mod">
          <ac:chgData name="muhammad umair" userId="5b9f1f69d424cdea" providerId="LiveId" clId="{415EC8F6-554C-45A9-9DFC-592C6D75AC40}" dt="2023-07-22T17:46:01.977" v="1958" actId="478"/>
          <ac:picMkLst>
            <pc:docMk/>
            <pc:sldMk cId="3063996297" sldId="280"/>
            <ac:picMk id="5" creationId="{C8D863DD-9F3A-042E-AA81-8F6CB3533F7A}"/>
          </ac:picMkLst>
        </pc:picChg>
        <pc:picChg chg="add mod">
          <ac:chgData name="muhammad umair" userId="5b9f1f69d424cdea" providerId="LiveId" clId="{415EC8F6-554C-45A9-9DFC-592C6D75AC40}" dt="2023-07-25T13:22:54.202" v="5224" actId="1036"/>
          <ac:picMkLst>
            <pc:docMk/>
            <pc:sldMk cId="3063996297" sldId="280"/>
            <ac:picMk id="7" creationId="{D8377BF7-C238-F682-6BD8-D7A1AC77F78F}"/>
          </ac:picMkLst>
        </pc:picChg>
        <pc:picChg chg="add mod">
          <ac:chgData name="muhammad umair" userId="5b9f1f69d424cdea" providerId="LiveId" clId="{415EC8F6-554C-45A9-9DFC-592C6D75AC40}" dt="2023-07-22T19:46:58.453" v="3273"/>
          <ac:picMkLst>
            <pc:docMk/>
            <pc:sldMk cId="3063996297" sldId="280"/>
            <ac:picMk id="8" creationId="{A9D1948F-3968-02FB-139A-60AAB2A244B5}"/>
          </ac:picMkLst>
        </pc:picChg>
      </pc:sldChg>
      <pc:sldChg chg="addSp delSp modSp mod">
        <pc:chgData name="muhammad umair" userId="5b9f1f69d424cdea" providerId="LiveId" clId="{415EC8F6-554C-45A9-9DFC-592C6D75AC40}" dt="2023-07-25T13:23:04.207" v="5225" actId="114"/>
        <pc:sldMkLst>
          <pc:docMk/>
          <pc:sldMk cId="2890174409" sldId="281"/>
        </pc:sldMkLst>
        <pc:spChg chg="mod">
          <ac:chgData name="muhammad umair" userId="5b9f1f69d424cdea" providerId="LiveId" clId="{415EC8F6-554C-45A9-9DFC-592C6D75AC40}" dt="2023-07-25T13:23:04.207" v="5225" actId="114"/>
          <ac:spMkLst>
            <pc:docMk/>
            <pc:sldMk cId="2890174409" sldId="281"/>
            <ac:spMk id="228" creationId="{00000000-0000-0000-0000-000000000000}"/>
          </ac:spMkLst>
        </pc:spChg>
        <pc:spChg chg="del">
          <ac:chgData name="muhammad umair" userId="5b9f1f69d424cdea" providerId="LiveId" clId="{415EC8F6-554C-45A9-9DFC-592C6D75AC40}" dt="2023-07-22T19:45:22.790" v="3241" actId="478"/>
          <ac:spMkLst>
            <pc:docMk/>
            <pc:sldMk cId="2890174409" sldId="281"/>
            <ac:spMk id="229" creationId="{00000000-0000-0000-0000-000000000000}"/>
          </ac:spMkLst>
        </pc:spChg>
        <pc:spChg chg="del">
          <ac:chgData name="muhammad umair" userId="5b9f1f69d424cdea" providerId="LiveId" clId="{415EC8F6-554C-45A9-9DFC-592C6D75AC40}" dt="2023-07-25T11:35:55.748" v="3472" actId="478"/>
          <ac:spMkLst>
            <pc:docMk/>
            <pc:sldMk cId="2890174409" sldId="281"/>
            <ac:spMk id="233" creationId="{00000000-0000-0000-0000-000000000000}"/>
          </ac:spMkLst>
        </pc:spChg>
        <pc:spChg chg="del">
          <ac:chgData name="muhammad umair" userId="5b9f1f69d424cdea" providerId="LiveId" clId="{415EC8F6-554C-45A9-9DFC-592C6D75AC40}" dt="2023-07-25T11:35:57.164" v="3473" actId="478"/>
          <ac:spMkLst>
            <pc:docMk/>
            <pc:sldMk cId="2890174409" sldId="281"/>
            <ac:spMk id="234" creationId="{00000000-0000-0000-0000-000000000000}"/>
          </ac:spMkLst>
        </pc:spChg>
        <pc:picChg chg="add mod">
          <ac:chgData name="muhammad umair" userId="5b9f1f69d424cdea" providerId="LiveId" clId="{415EC8F6-554C-45A9-9DFC-592C6D75AC40}" dt="2023-07-22T19:47:00.001" v="3274"/>
          <ac:picMkLst>
            <pc:docMk/>
            <pc:sldMk cId="2890174409" sldId="281"/>
            <ac:picMk id="4" creationId="{C86B571E-CB80-2586-D0EE-38FB5076C466}"/>
          </ac:picMkLst>
        </pc:picChg>
      </pc:sldChg>
      <pc:sldChg chg="addSp delSp modSp mod">
        <pc:chgData name="muhammad umair" userId="5b9f1f69d424cdea" providerId="LiveId" clId="{415EC8F6-554C-45A9-9DFC-592C6D75AC40}" dt="2023-07-25T13:23:12.667" v="5226" actId="114"/>
        <pc:sldMkLst>
          <pc:docMk/>
          <pc:sldMk cId="2971837626" sldId="282"/>
        </pc:sldMkLst>
        <pc:spChg chg="mod">
          <ac:chgData name="muhammad umair" userId="5b9f1f69d424cdea" providerId="LiveId" clId="{415EC8F6-554C-45A9-9DFC-592C6D75AC40}" dt="2023-07-22T17:55:01.184" v="2459" actId="1076"/>
          <ac:spMkLst>
            <pc:docMk/>
            <pc:sldMk cId="2971837626" sldId="282"/>
            <ac:spMk id="3" creationId="{C67F11D3-2EF0-78DF-53EA-07C6965232BA}"/>
          </ac:spMkLst>
        </pc:spChg>
        <pc:spChg chg="mod">
          <ac:chgData name="muhammad umair" userId="5b9f1f69d424cdea" providerId="LiveId" clId="{415EC8F6-554C-45A9-9DFC-592C6D75AC40}" dt="2023-07-25T13:23:12.667" v="5226" actId="114"/>
          <ac:spMkLst>
            <pc:docMk/>
            <pc:sldMk cId="2971837626" sldId="282"/>
            <ac:spMk id="228" creationId="{00000000-0000-0000-0000-000000000000}"/>
          </ac:spMkLst>
        </pc:spChg>
        <pc:spChg chg="del">
          <ac:chgData name="muhammad umair" userId="5b9f1f69d424cdea" providerId="LiveId" clId="{415EC8F6-554C-45A9-9DFC-592C6D75AC40}" dt="2023-07-22T19:45:25.796" v="3242" actId="478"/>
          <ac:spMkLst>
            <pc:docMk/>
            <pc:sldMk cId="2971837626" sldId="282"/>
            <ac:spMk id="229" creationId="{00000000-0000-0000-0000-000000000000}"/>
          </ac:spMkLst>
        </pc:spChg>
        <pc:spChg chg="del">
          <ac:chgData name="muhammad umair" userId="5b9f1f69d424cdea" providerId="LiveId" clId="{415EC8F6-554C-45A9-9DFC-592C6D75AC40}" dt="2023-07-25T11:36:01.516" v="3474" actId="478"/>
          <ac:spMkLst>
            <pc:docMk/>
            <pc:sldMk cId="2971837626" sldId="282"/>
            <ac:spMk id="233" creationId="{00000000-0000-0000-0000-000000000000}"/>
          </ac:spMkLst>
        </pc:spChg>
        <pc:spChg chg="del">
          <ac:chgData name="muhammad umair" userId="5b9f1f69d424cdea" providerId="LiveId" clId="{415EC8F6-554C-45A9-9DFC-592C6D75AC40}" dt="2023-07-25T11:36:10.695" v="3477" actId="478"/>
          <ac:spMkLst>
            <pc:docMk/>
            <pc:sldMk cId="2971837626" sldId="282"/>
            <ac:spMk id="234" creationId="{00000000-0000-0000-0000-000000000000}"/>
          </ac:spMkLst>
        </pc:spChg>
        <pc:picChg chg="add del mod">
          <ac:chgData name="muhammad umair" userId="5b9f1f69d424cdea" providerId="LiveId" clId="{415EC8F6-554C-45A9-9DFC-592C6D75AC40}" dt="2023-07-22T17:55:14.907" v="2463" actId="478"/>
          <ac:picMkLst>
            <pc:docMk/>
            <pc:sldMk cId="2971837626" sldId="282"/>
            <ac:picMk id="5" creationId="{B148B358-92B1-06C5-3F21-071C8A521C1B}"/>
          </ac:picMkLst>
        </pc:picChg>
        <pc:picChg chg="add del mod">
          <ac:chgData name="muhammad umair" userId="5b9f1f69d424cdea" providerId="LiveId" clId="{415EC8F6-554C-45A9-9DFC-592C6D75AC40}" dt="2023-07-22T17:56:09.420" v="2593" actId="478"/>
          <ac:picMkLst>
            <pc:docMk/>
            <pc:sldMk cId="2971837626" sldId="282"/>
            <ac:picMk id="7" creationId="{E82EA56F-04DF-EE3B-447D-609E0ABB208E}"/>
          </ac:picMkLst>
        </pc:picChg>
        <pc:picChg chg="add del mod">
          <ac:chgData name="muhammad umair" userId="5b9f1f69d424cdea" providerId="LiveId" clId="{415EC8F6-554C-45A9-9DFC-592C6D75AC40}" dt="2023-07-22T18:00:05.016" v="2777" actId="478"/>
          <ac:picMkLst>
            <pc:docMk/>
            <pc:sldMk cId="2971837626" sldId="282"/>
            <ac:picMk id="9" creationId="{C0632B84-E1C7-850A-15BE-5223B0CF4EA9}"/>
          </ac:picMkLst>
        </pc:picChg>
        <pc:picChg chg="add del mod">
          <ac:chgData name="muhammad umair" userId="5b9f1f69d424cdea" providerId="LiveId" clId="{415EC8F6-554C-45A9-9DFC-592C6D75AC40}" dt="2023-07-25T12:07:53.072" v="4302" actId="14861"/>
          <ac:picMkLst>
            <pc:docMk/>
            <pc:sldMk cId="2971837626" sldId="282"/>
            <ac:picMk id="11" creationId="{EA556DFE-3BB3-747C-2D95-639626507B0F}"/>
          </ac:picMkLst>
        </pc:picChg>
        <pc:picChg chg="add mod">
          <ac:chgData name="muhammad umair" userId="5b9f1f69d424cdea" providerId="LiveId" clId="{415EC8F6-554C-45A9-9DFC-592C6D75AC40}" dt="2023-07-22T19:47:01.543" v="3275"/>
          <ac:picMkLst>
            <pc:docMk/>
            <pc:sldMk cId="2971837626" sldId="282"/>
            <ac:picMk id="12" creationId="{1E7DAC85-2887-BD00-AFF0-8A9BCAC5655F}"/>
          </ac:picMkLst>
        </pc:picChg>
      </pc:sldChg>
      <pc:sldChg chg="addSp delSp modSp mod">
        <pc:chgData name="muhammad umair" userId="5b9f1f69d424cdea" providerId="LiveId" clId="{415EC8F6-554C-45A9-9DFC-592C6D75AC40}" dt="2023-07-25T13:23:17.959" v="5227" actId="114"/>
        <pc:sldMkLst>
          <pc:docMk/>
          <pc:sldMk cId="31677685" sldId="283"/>
        </pc:sldMkLst>
        <pc:spChg chg="mod">
          <ac:chgData name="muhammad umair" userId="5b9f1f69d424cdea" providerId="LiveId" clId="{415EC8F6-554C-45A9-9DFC-592C6D75AC40}" dt="2023-07-22T18:02:38.049" v="2846" actId="1076"/>
          <ac:spMkLst>
            <pc:docMk/>
            <pc:sldMk cId="31677685" sldId="283"/>
            <ac:spMk id="9" creationId="{444365AF-46FB-C408-8DB8-4A1C9408BD03}"/>
          </ac:spMkLst>
        </pc:spChg>
        <pc:spChg chg="mod">
          <ac:chgData name="muhammad umair" userId="5b9f1f69d424cdea" providerId="LiveId" clId="{415EC8F6-554C-45A9-9DFC-592C6D75AC40}" dt="2023-07-25T13:23:17.959" v="5227" actId="114"/>
          <ac:spMkLst>
            <pc:docMk/>
            <pc:sldMk cId="31677685" sldId="283"/>
            <ac:spMk id="228" creationId="{00000000-0000-0000-0000-000000000000}"/>
          </ac:spMkLst>
        </pc:spChg>
        <pc:spChg chg="del">
          <ac:chgData name="muhammad umair" userId="5b9f1f69d424cdea" providerId="LiveId" clId="{415EC8F6-554C-45A9-9DFC-592C6D75AC40}" dt="2023-07-22T19:45:28.412" v="3243" actId="478"/>
          <ac:spMkLst>
            <pc:docMk/>
            <pc:sldMk cId="31677685" sldId="283"/>
            <ac:spMk id="229" creationId="{00000000-0000-0000-0000-000000000000}"/>
          </ac:spMkLst>
        </pc:spChg>
        <pc:spChg chg="del">
          <ac:chgData name="muhammad umair" userId="5b9f1f69d424cdea" providerId="LiveId" clId="{415EC8F6-554C-45A9-9DFC-592C6D75AC40}" dt="2023-07-25T11:36:14.877" v="3478" actId="478"/>
          <ac:spMkLst>
            <pc:docMk/>
            <pc:sldMk cId="31677685" sldId="283"/>
            <ac:spMk id="233" creationId="{00000000-0000-0000-0000-000000000000}"/>
          </ac:spMkLst>
        </pc:spChg>
        <pc:spChg chg="del">
          <ac:chgData name="muhammad umair" userId="5b9f1f69d424cdea" providerId="LiveId" clId="{415EC8F6-554C-45A9-9DFC-592C6D75AC40}" dt="2023-07-25T11:36:16.881" v="3479" actId="478"/>
          <ac:spMkLst>
            <pc:docMk/>
            <pc:sldMk cId="31677685" sldId="283"/>
            <ac:spMk id="234" creationId="{00000000-0000-0000-0000-000000000000}"/>
          </ac:spMkLst>
        </pc:spChg>
        <pc:picChg chg="add mod">
          <ac:chgData name="muhammad umair" userId="5b9f1f69d424cdea" providerId="LiveId" clId="{415EC8F6-554C-45A9-9DFC-592C6D75AC40}" dt="2023-07-22T19:47:03.153" v="3276"/>
          <ac:picMkLst>
            <pc:docMk/>
            <pc:sldMk cId="31677685" sldId="283"/>
            <ac:picMk id="3" creationId="{E4568383-EDAA-D92D-666F-3D880F9901EF}"/>
          </ac:picMkLst>
        </pc:picChg>
      </pc:sldChg>
      <pc:sldChg chg="addSp delSp modSp mod">
        <pc:chgData name="muhammad umair" userId="5b9f1f69d424cdea" providerId="LiveId" clId="{415EC8F6-554C-45A9-9DFC-592C6D75AC40}" dt="2023-07-26T17:42:10.683" v="5384" actId="207"/>
        <pc:sldMkLst>
          <pc:docMk/>
          <pc:sldMk cId="2491872177" sldId="285"/>
        </pc:sldMkLst>
        <pc:spChg chg="mod">
          <ac:chgData name="muhammad umair" userId="5b9f1f69d424cdea" providerId="LiveId" clId="{415EC8F6-554C-45A9-9DFC-592C6D75AC40}" dt="2023-07-26T17:42:10.683" v="5384" actId="207"/>
          <ac:spMkLst>
            <pc:docMk/>
            <pc:sldMk cId="2491872177" sldId="285"/>
            <ac:spMk id="3" creationId="{4A3B818C-B010-495E-AE77-4D4EBBE1671E}"/>
          </ac:spMkLst>
        </pc:spChg>
        <pc:spChg chg="del">
          <ac:chgData name="muhammad umair" userId="5b9f1f69d424cdea" providerId="LiveId" clId="{415EC8F6-554C-45A9-9DFC-592C6D75AC40}" dt="2023-07-22T19:45:31.257" v="3244" actId="478"/>
          <ac:spMkLst>
            <pc:docMk/>
            <pc:sldMk cId="2491872177" sldId="285"/>
            <ac:spMk id="229" creationId="{00000000-0000-0000-0000-000000000000}"/>
          </ac:spMkLst>
        </pc:spChg>
        <pc:spChg chg="del mod">
          <ac:chgData name="muhammad umair" userId="5b9f1f69d424cdea" providerId="LiveId" clId="{415EC8F6-554C-45A9-9DFC-592C6D75AC40}" dt="2023-07-25T11:36:26.395" v="3481" actId="478"/>
          <ac:spMkLst>
            <pc:docMk/>
            <pc:sldMk cId="2491872177" sldId="285"/>
            <ac:spMk id="233" creationId="{00000000-0000-0000-0000-000000000000}"/>
          </ac:spMkLst>
        </pc:spChg>
        <pc:spChg chg="del mod">
          <ac:chgData name="muhammad umair" userId="5b9f1f69d424cdea" providerId="LiveId" clId="{415EC8F6-554C-45A9-9DFC-592C6D75AC40}" dt="2023-07-25T11:36:23.683" v="3480" actId="478"/>
          <ac:spMkLst>
            <pc:docMk/>
            <pc:sldMk cId="2491872177" sldId="285"/>
            <ac:spMk id="234" creationId="{00000000-0000-0000-0000-000000000000}"/>
          </ac:spMkLst>
        </pc:spChg>
        <pc:picChg chg="add mod">
          <ac:chgData name="muhammad umair" userId="5b9f1f69d424cdea" providerId="LiveId" clId="{415EC8F6-554C-45A9-9DFC-592C6D75AC40}" dt="2023-07-26T17:42:06.050" v="5383" actId="1076"/>
          <ac:picMkLst>
            <pc:docMk/>
            <pc:sldMk cId="2491872177" sldId="285"/>
            <ac:picMk id="5" creationId="{B7701D15-F07E-75CB-A685-0F40509EE573}"/>
          </ac:picMkLst>
        </pc:picChg>
        <pc:picChg chg="add mod">
          <ac:chgData name="muhammad umair" userId="5b9f1f69d424cdea" providerId="LiveId" clId="{415EC8F6-554C-45A9-9DFC-592C6D75AC40}" dt="2023-07-22T19:47:04.755" v="3277"/>
          <ac:picMkLst>
            <pc:docMk/>
            <pc:sldMk cId="2491872177" sldId="285"/>
            <ac:picMk id="6" creationId="{A9A1AFAD-F67D-3D7C-4AC0-F0E3C8E5BC35}"/>
          </ac:picMkLst>
        </pc:picChg>
      </pc:sldChg>
      <pc:sldChg chg="addSp delSp modSp mod">
        <pc:chgData name="muhammad umair" userId="5b9f1f69d424cdea" providerId="LiveId" clId="{415EC8F6-554C-45A9-9DFC-592C6D75AC40}" dt="2023-07-25T13:10:14.931" v="5090" actId="14861"/>
        <pc:sldMkLst>
          <pc:docMk/>
          <pc:sldMk cId="2177204215" sldId="286"/>
        </pc:sldMkLst>
        <pc:spChg chg="mod">
          <ac:chgData name="muhammad umair" userId="5b9f1f69d424cdea" providerId="LiveId" clId="{415EC8F6-554C-45A9-9DFC-592C6D75AC40}" dt="2023-07-22T18:11:56.281" v="2928" actId="20577"/>
          <ac:spMkLst>
            <pc:docMk/>
            <pc:sldMk cId="2177204215" sldId="286"/>
            <ac:spMk id="5" creationId="{E650846D-70C6-61DC-CDCE-56E833D26B11}"/>
          </ac:spMkLst>
        </pc:spChg>
        <pc:spChg chg="del">
          <ac:chgData name="muhammad umair" userId="5b9f1f69d424cdea" providerId="LiveId" clId="{415EC8F6-554C-45A9-9DFC-592C6D75AC40}" dt="2023-07-22T19:45:33.706" v="3245" actId="478"/>
          <ac:spMkLst>
            <pc:docMk/>
            <pc:sldMk cId="2177204215" sldId="286"/>
            <ac:spMk id="229" creationId="{00000000-0000-0000-0000-000000000000}"/>
          </ac:spMkLst>
        </pc:spChg>
        <pc:spChg chg="del">
          <ac:chgData name="muhammad umair" userId="5b9f1f69d424cdea" providerId="LiveId" clId="{415EC8F6-554C-45A9-9DFC-592C6D75AC40}" dt="2023-07-25T11:36:29.501" v="3482" actId="478"/>
          <ac:spMkLst>
            <pc:docMk/>
            <pc:sldMk cId="2177204215" sldId="286"/>
            <ac:spMk id="233" creationId="{00000000-0000-0000-0000-000000000000}"/>
          </ac:spMkLst>
        </pc:spChg>
        <pc:spChg chg="del">
          <ac:chgData name="muhammad umair" userId="5b9f1f69d424cdea" providerId="LiveId" clId="{415EC8F6-554C-45A9-9DFC-592C6D75AC40}" dt="2023-07-25T11:36:31.201" v="3483" actId="478"/>
          <ac:spMkLst>
            <pc:docMk/>
            <pc:sldMk cId="2177204215" sldId="286"/>
            <ac:spMk id="234" creationId="{00000000-0000-0000-0000-000000000000}"/>
          </ac:spMkLst>
        </pc:spChg>
        <pc:picChg chg="add del mod">
          <ac:chgData name="muhammad umair" userId="5b9f1f69d424cdea" providerId="LiveId" clId="{415EC8F6-554C-45A9-9DFC-592C6D75AC40}" dt="2023-07-22T18:11:24.524" v="2918" actId="478"/>
          <ac:picMkLst>
            <pc:docMk/>
            <pc:sldMk cId="2177204215" sldId="286"/>
            <ac:picMk id="4" creationId="{734DAF9A-2739-7FB9-6B59-E156A77F78AE}"/>
          </ac:picMkLst>
        </pc:picChg>
        <pc:picChg chg="add mod">
          <ac:chgData name="muhammad umair" userId="5b9f1f69d424cdea" providerId="LiveId" clId="{415EC8F6-554C-45A9-9DFC-592C6D75AC40}" dt="2023-07-22T18:12:21.291" v="2936" actId="1076"/>
          <ac:picMkLst>
            <pc:docMk/>
            <pc:sldMk cId="2177204215" sldId="286"/>
            <ac:picMk id="7" creationId="{447DC06B-B987-4FFE-CF12-EBDFE9B1288F}"/>
          </ac:picMkLst>
        </pc:picChg>
        <pc:picChg chg="add mod">
          <ac:chgData name="muhammad umair" userId="5b9f1f69d424cdea" providerId="LiveId" clId="{415EC8F6-554C-45A9-9DFC-592C6D75AC40}" dt="2023-07-25T13:10:14.931" v="5090" actId="14861"/>
          <ac:picMkLst>
            <pc:docMk/>
            <pc:sldMk cId="2177204215" sldId="286"/>
            <ac:picMk id="9" creationId="{680075F1-C29E-6A92-B4E4-369AA5C79086}"/>
          </ac:picMkLst>
        </pc:picChg>
        <pc:picChg chg="add mod">
          <ac:chgData name="muhammad umair" userId="5b9f1f69d424cdea" providerId="LiveId" clId="{415EC8F6-554C-45A9-9DFC-592C6D75AC40}" dt="2023-07-22T19:47:06.377" v="3278"/>
          <ac:picMkLst>
            <pc:docMk/>
            <pc:sldMk cId="2177204215" sldId="286"/>
            <ac:picMk id="10" creationId="{5276A043-5FB1-ECFF-D72D-0A80699C286E}"/>
          </ac:picMkLst>
        </pc:picChg>
      </pc:sldChg>
      <pc:sldChg chg="addSp delSp modSp mod">
        <pc:chgData name="muhammad umair" userId="5b9f1f69d424cdea" providerId="LiveId" clId="{415EC8F6-554C-45A9-9DFC-592C6D75AC40}" dt="2023-07-25T11:36:37.597" v="3485" actId="478"/>
        <pc:sldMkLst>
          <pc:docMk/>
          <pc:sldMk cId="2145478245" sldId="287"/>
        </pc:sldMkLst>
        <pc:spChg chg="mod">
          <ac:chgData name="muhammad umair" userId="5b9f1f69d424cdea" providerId="LiveId" clId="{415EC8F6-554C-45A9-9DFC-592C6D75AC40}" dt="2023-07-22T18:13:31.044" v="2970" actId="1036"/>
          <ac:spMkLst>
            <pc:docMk/>
            <pc:sldMk cId="2145478245" sldId="287"/>
            <ac:spMk id="3" creationId="{6BA17613-7053-A8CC-041C-86CE618F4788}"/>
          </ac:spMkLst>
        </pc:spChg>
        <pc:spChg chg="del">
          <ac:chgData name="muhammad umair" userId="5b9f1f69d424cdea" providerId="LiveId" clId="{415EC8F6-554C-45A9-9DFC-592C6D75AC40}" dt="2023-07-22T19:45:36.171" v="3246" actId="478"/>
          <ac:spMkLst>
            <pc:docMk/>
            <pc:sldMk cId="2145478245" sldId="287"/>
            <ac:spMk id="229" creationId="{00000000-0000-0000-0000-000000000000}"/>
          </ac:spMkLst>
        </pc:spChg>
        <pc:spChg chg="del">
          <ac:chgData name="muhammad umair" userId="5b9f1f69d424cdea" providerId="LiveId" clId="{415EC8F6-554C-45A9-9DFC-592C6D75AC40}" dt="2023-07-25T11:36:34.823" v="3484" actId="478"/>
          <ac:spMkLst>
            <pc:docMk/>
            <pc:sldMk cId="2145478245" sldId="287"/>
            <ac:spMk id="233" creationId="{00000000-0000-0000-0000-000000000000}"/>
          </ac:spMkLst>
        </pc:spChg>
        <pc:spChg chg="del">
          <ac:chgData name="muhammad umair" userId="5b9f1f69d424cdea" providerId="LiveId" clId="{415EC8F6-554C-45A9-9DFC-592C6D75AC40}" dt="2023-07-25T11:36:37.597" v="3485" actId="478"/>
          <ac:spMkLst>
            <pc:docMk/>
            <pc:sldMk cId="2145478245" sldId="287"/>
            <ac:spMk id="234" creationId="{00000000-0000-0000-0000-000000000000}"/>
          </ac:spMkLst>
        </pc:spChg>
        <pc:picChg chg="add mod">
          <ac:chgData name="muhammad umair" userId="5b9f1f69d424cdea" providerId="LiveId" clId="{415EC8F6-554C-45A9-9DFC-592C6D75AC40}" dt="2023-07-22T19:47:07.946" v="3279"/>
          <ac:picMkLst>
            <pc:docMk/>
            <pc:sldMk cId="2145478245" sldId="287"/>
            <ac:picMk id="4" creationId="{A2014C74-637B-7346-3B20-A7C66465792C}"/>
          </ac:picMkLst>
        </pc:picChg>
      </pc:sldChg>
      <pc:sldChg chg="addSp delSp modSp mod">
        <pc:chgData name="muhammad umair" userId="5b9f1f69d424cdea" providerId="LiveId" clId="{415EC8F6-554C-45A9-9DFC-592C6D75AC40}" dt="2023-07-25T13:24:38.687" v="5231" actId="14861"/>
        <pc:sldMkLst>
          <pc:docMk/>
          <pc:sldMk cId="1758690857" sldId="289"/>
        </pc:sldMkLst>
        <pc:spChg chg="mod">
          <ac:chgData name="muhammad umair" userId="5b9f1f69d424cdea" providerId="LiveId" clId="{415EC8F6-554C-45A9-9DFC-592C6D75AC40}" dt="2023-07-22T18:13:42.880" v="3005" actId="1035"/>
          <ac:spMkLst>
            <pc:docMk/>
            <pc:sldMk cId="1758690857" sldId="289"/>
            <ac:spMk id="4" creationId="{A1D17970-31DB-A2F6-A826-11766C566714}"/>
          </ac:spMkLst>
        </pc:spChg>
        <pc:spChg chg="del">
          <ac:chgData name="muhammad umair" userId="5b9f1f69d424cdea" providerId="LiveId" clId="{415EC8F6-554C-45A9-9DFC-592C6D75AC40}" dt="2023-07-22T19:45:38.440" v="3247" actId="478"/>
          <ac:spMkLst>
            <pc:docMk/>
            <pc:sldMk cId="1758690857" sldId="289"/>
            <ac:spMk id="229" creationId="{00000000-0000-0000-0000-000000000000}"/>
          </ac:spMkLst>
        </pc:spChg>
        <pc:spChg chg="del mod">
          <ac:chgData name="muhammad umair" userId="5b9f1f69d424cdea" providerId="LiveId" clId="{415EC8F6-554C-45A9-9DFC-592C6D75AC40}" dt="2023-07-25T11:36:41.008" v="3486" actId="478"/>
          <ac:spMkLst>
            <pc:docMk/>
            <pc:sldMk cId="1758690857" sldId="289"/>
            <ac:spMk id="233" creationId="{00000000-0000-0000-0000-000000000000}"/>
          </ac:spMkLst>
        </pc:spChg>
        <pc:spChg chg="del mod">
          <ac:chgData name="muhammad umair" userId="5b9f1f69d424cdea" providerId="LiveId" clId="{415EC8F6-554C-45A9-9DFC-592C6D75AC40}" dt="2023-07-25T11:36:43.490" v="3487" actId="478"/>
          <ac:spMkLst>
            <pc:docMk/>
            <pc:sldMk cId="1758690857" sldId="289"/>
            <ac:spMk id="234" creationId="{00000000-0000-0000-0000-000000000000}"/>
          </ac:spMkLst>
        </pc:spChg>
        <pc:picChg chg="add mod">
          <ac:chgData name="muhammad umair" userId="5b9f1f69d424cdea" providerId="LiveId" clId="{415EC8F6-554C-45A9-9DFC-592C6D75AC40}" dt="2023-07-25T13:24:38.687" v="5231" actId="14861"/>
          <ac:picMkLst>
            <pc:docMk/>
            <pc:sldMk cId="1758690857" sldId="289"/>
            <ac:picMk id="5" creationId="{FD89F37C-A16C-1573-A0BA-625B4AADE9CF}"/>
          </ac:picMkLst>
        </pc:picChg>
        <pc:picChg chg="add mod">
          <ac:chgData name="muhammad umair" userId="5b9f1f69d424cdea" providerId="LiveId" clId="{415EC8F6-554C-45A9-9DFC-592C6D75AC40}" dt="2023-07-25T13:24:35.236" v="5230" actId="14861"/>
          <ac:picMkLst>
            <pc:docMk/>
            <pc:sldMk cId="1758690857" sldId="289"/>
            <ac:picMk id="7" creationId="{6FA660A9-5D3F-C8DE-7A05-5C1CFDAA2F86}"/>
          </ac:picMkLst>
        </pc:picChg>
        <pc:picChg chg="add mod">
          <ac:chgData name="muhammad umair" userId="5b9f1f69d424cdea" providerId="LiveId" clId="{415EC8F6-554C-45A9-9DFC-592C6D75AC40}" dt="2023-07-25T13:24:31.719" v="5229" actId="14861"/>
          <ac:picMkLst>
            <pc:docMk/>
            <pc:sldMk cId="1758690857" sldId="289"/>
            <ac:picMk id="9" creationId="{F03619FE-D505-94F5-0B4A-93902B92DD41}"/>
          </ac:picMkLst>
        </pc:picChg>
        <pc:picChg chg="add mod">
          <ac:chgData name="muhammad umair" userId="5b9f1f69d424cdea" providerId="LiveId" clId="{415EC8F6-554C-45A9-9DFC-592C6D75AC40}" dt="2023-07-25T13:24:24.896" v="5228" actId="14861"/>
          <ac:picMkLst>
            <pc:docMk/>
            <pc:sldMk cId="1758690857" sldId="289"/>
            <ac:picMk id="11" creationId="{6B54789C-A2F2-F8F1-B4C6-4F25E1DC340F}"/>
          </ac:picMkLst>
        </pc:picChg>
        <pc:picChg chg="add mod">
          <ac:chgData name="muhammad umair" userId="5b9f1f69d424cdea" providerId="LiveId" clId="{415EC8F6-554C-45A9-9DFC-592C6D75AC40}" dt="2023-07-22T19:47:09.405" v="3280"/>
          <ac:picMkLst>
            <pc:docMk/>
            <pc:sldMk cId="1758690857" sldId="289"/>
            <ac:picMk id="12" creationId="{5EBF5452-9800-C305-FB1E-A2EC23AB4BEF}"/>
          </ac:picMkLst>
        </pc:picChg>
      </pc:sldChg>
      <pc:sldChg chg="addSp delSp modSp mod">
        <pc:chgData name="muhammad umair" userId="5b9f1f69d424cdea" providerId="LiveId" clId="{415EC8F6-554C-45A9-9DFC-592C6D75AC40}" dt="2023-07-25T11:37:01.633" v="3489" actId="478"/>
        <pc:sldMkLst>
          <pc:docMk/>
          <pc:sldMk cId="2745313339" sldId="290"/>
        </pc:sldMkLst>
        <pc:spChg chg="del">
          <ac:chgData name="muhammad umair" userId="5b9f1f69d424cdea" providerId="LiveId" clId="{415EC8F6-554C-45A9-9DFC-592C6D75AC40}" dt="2023-07-22T19:45:41.100" v="3248" actId="478"/>
          <ac:spMkLst>
            <pc:docMk/>
            <pc:sldMk cId="2745313339" sldId="290"/>
            <ac:spMk id="229" creationId="{00000000-0000-0000-0000-000000000000}"/>
          </ac:spMkLst>
        </pc:spChg>
        <pc:spChg chg="del">
          <ac:chgData name="muhammad umair" userId="5b9f1f69d424cdea" providerId="LiveId" clId="{415EC8F6-554C-45A9-9DFC-592C6D75AC40}" dt="2023-07-25T11:37:00.112" v="3488" actId="478"/>
          <ac:spMkLst>
            <pc:docMk/>
            <pc:sldMk cId="2745313339" sldId="290"/>
            <ac:spMk id="233" creationId="{00000000-0000-0000-0000-000000000000}"/>
          </ac:spMkLst>
        </pc:spChg>
        <pc:spChg chg="del">
          <ac:chgData name="muhammad umair" userId="5b9f1f69d424cdea" providerId="LiveId" clId="{415EC8F6-554C-45A9-9DFC-592C6D75AC40}" dt="2023-07-25T11:37:01.633" v="3489" actId="478"/>
          <ac:spMkLst>
            <pc:docMk/>
            <pc:sldMk cId="2745313339" sldId="290"/>
            <ac:spMk id="234" creationId="{00000000-0000-0000-0000-000000000000}"/>
          </ac:spMkLst>
        </pc:spChg>
        <pc:picChg chg="add mod">
          <ac:chgData name="muhammad umair" userId="5b9f1f69d424cdea" providerId="LiveId" clId="{415EC8F6-554C-45A9-9DFC-592C6D75AC40}" dt="2023-07-22T19:47:11.362" v="3281"/>
          <ac:picMkLst>
            <pc:docMk/>
            <pc:sldMk cId="2745313339" sldId="290"/>
            <ac:picMk id="4" creationId="{1CF91EC9-A70D-46E4-5DD3-124CC1398C73}"/>
          </ac:picMkLst>
        </pc:picChg>
      </pc:sldChg>
      <pc:sldChg chg="addSp delSp modSp mod">
        <pc:chgData name="muhammad umair" userId="5b9f1f69d424cdea" providerId="LiveId" clId="{415EC8F6-554C-45A9-9DFC-592C6D75AC40}" dt="2023-07-25T13:19:35.887" v="5200"/>
        <pc:sldMkLst>
          <pc:docMk/>
          <pc:sldMk cId="2391873156" sldId="291"/>
        </pc:sldMkLst>
        <pc:spChg chg="del">
          <ac:chgData name="muhammad umair" userId="5b9f1f69d424cdea" providerId="LiveId" clId="{415EC8F6-554C-45A9-9DFC-592C6D75AC40}" dt="2023-07-22T19:45:46.486" v="3250" actId="478"/>
          <ac:spMkLst>
            <pc:docMk/>
            <pc:sldMk cId="2391873156" sldId="291"/>
            <ac:spMk id="229" creationId="{00000000-0000-0000-0000-000000000000}"/>
          </ac:spMkLst>
        </pc:spChg>
        <pc:spChg chg="del">
          <ac:chgData name="muhammad umair" userId="5b9f1f69d424cdea" providerId="LiveId" clId="{415EC8F6-554C-45A9-9DFC-592C6D75AC40}" dt="2023-07-25T11:37:10.105" v="3493" actId="478"/>
          <ac:spMkLst>
            <pc:docMk/>
            <pc:sldMk cId="2391873156" sldId="291"/>
            <ac:spMk id="233" creationId="{00000000-0000-0000-0000-000000000000}"/>
          </ac:spMkLst>
        </pc:spChg>
        <pc:spChg chg="del">
          <ac:chgData name="muhammad umair" userId="5b9f1f69d424cdea" providerId="LiveId" clId="{415EC8F6-554C-45A9-9DFC-592C6D75AC40}" dt="2023-07-25T11:37:08.572" v="3492" actId="478"/>
          <ac:spMkLst>
            <pc:docMk/>
            <pc:sldMk cId="2391873156" sldId="291"/>
            <ac:spMk id="234" creationId="{00000000-0000-0000-0000-000000000000}"/>
          </ac:spMkLst>
        </pc:spChg>
        <pc:picChg chg="add mod">
          <ac:chgData name="muhammad umair" userId="5b9f1f69d424cdea" providerId="LiveId" clId="{415EC8F6-554C-45A9-9DFC-592C6D75AC40}" dt="2023-07-25T13:19:35.887" v="5200"/>
          <ac:picMkLst>
            <pc:docMk/>
            <pc:sldMk cId="2391873156" sldId="291"/>
            <ac:picMk id="3" creationId="{3151BC07-D0E2-2FE0-969D-402D33C39E02}"/>
          </ac:picMkLst>
        </pc:picChg>
      </pc:sldChg>
      <pc:sldChg chg="addSp delSp modSp mod">
        <pc:chgData name="muhammad umair" userId="5b9f1f69d424cdea" providerId="LiveId" clId="{415EC8F6-554C-45A9-9DFC-592C6D75AC40}" dt="2023-07-25T12:08:58.687" v="4351" actId="14861"/>
        <pc:sldMkLst>
          <pc:docMk/>
          <pc:sldMk cId="1571926640" sldId="292"/>
        </pc:sldMkLst>
        <pc:spChg chg="mod">
          <ac:chgData name="muhammad umair" userId="5b9f1f69d424cdea" providerId="LiveId" clId="{415EC8F6-554C-45A9-9DFC-592C6D75AC40}" dt="2023-07-22T18:34:34.830" v="3148" actId="1037"/>
          <ac:spMkLst>
            <pc:docMk/>
            <pc:sldMk cId="1571926640" sldId="292"/>
            <ac:spMk id="3" creationId="{FC16839A-7224-D27C-A054-451AF764FEE3}"/>
          </ac:spMkLst>
        </pc:spChg>
        <pc:spChg chg="del">
          <ac:chgData name="muhammad umair" userId="5b9f1f69d424cdea" providerId="LiveId" clId="{415EC8F6-554C-45A9-9DFC-592C6D75AC40}" dt="2023-07-22T19:45:43.167" v="3249" actId="478"/>
          <ac:spMkLst>
            <pc:docMk/>
            <pc:sldMk cId="1571926640" sldId="292"/>
            <ac:spMk id="229" creationId="{00000000-0000-0000-0000-000000000000}"/>
          </ac:spMkLst>
        </pc:spChg>
        <pc:spChg chg="del mod">
          <ac:chgData name="muhammad umair" userId="5b9f1f69d424cdea" providerId="LiveId" clId="{415EC8F6-554C-45A9-9DFC-592C6D75AC40}" dt="2023-07-25T11:37:05.594" v="3491" actId="478"/>
          <ac:spMkLst>
            <pc:docMk/>
            <pc:sldMk cId="1571926640" sldId="292"/>
            <ac:spMk id="233" creationId="{00000000-0000-0000-0000-000000000000}"/>
          </ac:spMkLst>
        </pc:spChg>
        <pc:spChg chg="del mod">
          <ac:chgData name="muhammad umair" userId="5b9f1f69d424cdea" providerId="LiveId" clId="{415EC8F6-554C-45A9-9DFC-592C6D75AC40}" dt="2023-07-25T11:37:03.835" v="3490" actId="478"/>
          <ac:spMkLst>
            <pc:docMk/>
            <pc:sldMk cId="1571926640" sldId="292"/>
            <ac:spMk id="234" creationId="{00000000-0000-0000-0000-000000000000}"/>
          </ac:spMkLst>
        </pc:spChg>
        <pc:picChg chg="add mod">
          <ac:chgData name="muhammad umair" userId="5b9f1f69d424cdea" providerId="LiveId" clId="{415EC8F6-554C-45A9-9DFC-592C6D75AC40}" dt="2023-07-25T12:08:58.687" v="4351" actId="14861"/>
          <ac:picMkLst>
            <pc:docMk/>
            <pc:sldMk cId="1571926640" sldId="292"/>
            <ac:picMk id="5" creationId="{CE9DAB0E-214B-D218-A707-708B2F01103C}"/>
          </ac:picMkLst>
        </pc:picChg>
        <pc:picChg chg="add mod">
          <ac:chgData name="muhammad umair" userId="5b9f1f69d424cdea" providerId="LiveId" clId="{415EC8F6-554C-45A9-9DFC-592C6D75AC40}" dt="2023-07-22T19:47:13.122" v="3282"/>
          <ac:picMkLst>
            <pc:docMk/>
            <pc:sldMk cId="1571926640" sldId="292"/>
            <ac:picMk id="6" creationId="{DA91673A-771B-00D0-B9AE-965F1A30B173}"/>
          </ac:picMkLst>
        </pc:picChg>
      </pc:sldChg>
      <pc:sldChg chg="addSp delSp modSp mod">
        <pc:chgData name="muhammad umair" userId="5b9f1f69d424cdea" providerId="LiveId" clId="{415EC8F6-554C-45A9-9DFC-592C6D75AC40}" dt="2023-07-25T11:37:18.834" v="3497" actId="478"/>
        <pc:sldMkLst>
          <pc:docMk/>
          <pc:sldMk cId="2913562233" sldId="293"/>
        </pc:sldMkLst>
        <pc:spChg chg="del">
          <ac:chgData name="muhammad umair" userId="5b9f1f69d424cdea" providerId="LiveId" clId="{415EC8F6-554C-45A9-9DFC-592C6D75AC40}" dt="2023-07-22T19:45:53.863" v="3253" actId="478"/>
          <ac:spMkLst>
            <pc:docMk/>
            <pc:sldMk cId="2913562233" sldId="293"/>
            <ac:spMk id="229" creationId="{00000000-0000-0000-0000-000000000000}"/>
          </ac:spMkLst>
        </pc:spChg>
        <pc:spChg chg="del">
          <ac:chgData name="muhammad umair" userId="5b9f1f69d424cdea" providerId="LiveId" clId="{415EC8F6-554C-45A9-9DFC-592C6D75AC40}" dt="2023-07-25T11:37:18.834" v="3497" actId="478"/>
          <ac:spMkLst>
            <pc:docMk/>
            <pc:sldMk cId="2913562233" sldId="293"/>
            <ac:spMk id="233" creationId="{00000000-0000-0000-0000-000000000000}"/>
          </ac:spMkLst>
        </pc:spChg>
        <pc:spChg chg="del">
          <ac:chgData name="muhammad umair" userId="5b9f1f69d424cdea" providerId="LiveId" clId="{415EC8F6-554C-45A9-9DFC-592C6D75AC40}" dt="2023-07-25T11:37:17.199" v="3496" actId="478"/>
          <ac:spMkLst>
            <pc:docMk/>
            <pc:sldMk cId="2913562233" sldId="293"/>
            <ac:spMk id="234" creationId="{00000000-0000-0000-0000-000000000000}"/>
          </ac:spMkLst>
        </pc:spChg>
        <pc:picChg chg="add mod">
          <ac:chgData name="muhammad umair" userId="5b9f1f69d424cdea" providerId="LiveId" clId="{415EC8F6-554C-45A9-9DFC-592C6D75AC40}" dt="2023-07-22T19:47:16.684" v="3284"/>
          <ac:picMkLst>
            <pc:docMk/>
            <pc:sldMk cId="2913562233" sldId="293"/>
            <ac:picMk id="4" creationId="{191F0184-11A1-4CF2-47FA-F00DA7636C7E}"/>
          </ac:picMkLst>
        </pc:picChg>
      </pc:sldChg>
      <pc:sldChg chg="addSp delSp modSp mod">
        <pc:chgData name="muhammad umair" userId="5b9f1f69d424cdea" providerId="LiveId" clId="{415EC8F6-554C-45A9-9DFC-592C6D75AC40}" dt="2023-07-25T11:37:23.745" v="3499" actId="478"/>
        <pc:sldMkLst>
          <pc:docMk/>
          <pc:sldMk cId="1157058609" sldId="294"/>
        </pc:sldMkLst>
        <pc:spChg chg="del">
          <ac:chgData name="muhammad umair" userId="5b9f1f69d424cdea" providerId="LiveId" clId="{415EC8F6-554C-45A9-9DFC-592C6D75AC40}" dt="2023-07-22T19:45:56.144" v="3254" actId="478"/>
          <ac:spMkLst>
            <pc:docMk/>
            <pc:sldMk cId="1157058609" sldId="294"/>
            <ac:spMk id="229" creationId="{00000000-0000-0000-0000-000000000000}"/>
          </ac:spMkLst>
        </pc:spChg>
        <pc:spChg chg="del">
          <ac:chgData name="muhammad umair" userId="5b9f1f69d424cdea" providerId="LiveId" clId="{415EC8F6-554C-45A9-9DFC-592C6D75AC40}" dt="2023-07-25T11:37:23.745" v="3499" actId="478"/>
          <ac:spMkLst>
            <pc:docMk/>
            <pc:sldMk cId="1157058609" sldId="294"/>
            <ac:spMk id="233" creationId="{00000000-0000-0000-0000-000000000000}"/>
          </ac:spMkLst>
        </pc:spChg>
        <pc:spChg chg="del">
          <ac:chgData name="muhammad umair" userId="5b9f1f69d424cdea" providerId="LiveId" clId="{415EC8F6-554C-45A9-9DFC-592C6D75AC40}" dt="2023-07-25T11:37:21.619" v="3498" actId="478"/>
          <ac:spMkLst>
            <pc:docMk/>
            <pc:sldMk cId="1157058609" sldId="294"/>
            <ac:spMk id="234" creationId="{00000000-0000-0000-0000-000000000000}"/>
          </ac:spMkLst>
        </pc:spChg>
        <pc:picChg chg="add mod">
          <ac:chgData name="muhammad umair" userId="5b9f1f69d424cdea" providerId="LiveId" clId="{415EC8F6-554C-45A9-9DFC-592C6D75AC40}" dt="2023-07-22T19:47:18.270" v="3285"/>
          <ac:picMkLst>
            <pc:docMk/>
            <pc:sldMk cId="1157058609" sldId="294"/>
            <ac:picMk id="4" creationId="{73DA0496-42A2-CDE3-04B3-D567506B5DBD}"/>
          </ac:picMkLst>
        </pc:picChg>
      </pc:sldChg>
      <pc:sldChg chg="addSp delSp modSp mod">
        <pc:chgData name="muhammad umair" userId="5b9f1f69d424cdea" providerId="LiveId" clId="{415EC8F6-554C-45A9-9DFC-592C6D75AC40}" dt="2023-07-25T11:37:13.643" v="3495" actId="478"/>
        <pc:sldMkLst>
          <pc:docMk/>
          <pc:sldMk cId="493438054" sldId="295"/>
        </pc:sldMkLst>
        <pc:spChg chg="del mod">
          <ac:chgData name="muhammad umair" userId="5b9f1f69d424cdea" providerId="LiveId" clId="{415EC8F6-554C-45A9-9DFC-592C6D75AC40}" dt="2023-07-22T19:45:51.473" v="3252" actId="478"/>
          <ac:spMkLst>
            <pc:docMk/>
            <pc:sldMk cId="493438054" sldId="295"/>
            <ac:spMk id="229" creationId="{00000000-0000-0000-0000-000000000000}"/>
          </ac:spMkLst>
        </pc:spChg>
        <pc:spChg chg="del">
          <ac:chgData name="muhammad umair" userId="5b9f1f69d424cdea" providerId="LiveId" clId="{415EC8F6-554C-45A9-9DFC-592C6D75AC40}" dt="2023-07-25T11:37:13.643" v="3495" actId="478"/>
          <ac:spMkLst>
            <pc:docMk/>
            <pc:sldMk cId="493438054" sldId="295"/>
            <ac:spMk id="233" creationId="{00000000-0000-0000-0000-000000000000}"/>
          </ac:spMkLst>
        </pc:spChg>
        <pc:spChg chg="del">
          <ac:chgData name="muhammad umair" userId="5b9f1f69d424cdea" providerId="LiveId" clId="{415EC8F6-554C-45A9-9DFC-592C6D75AC40}" dt="2023-07-25T11:37:12.151" v="3494" actId="478"/>
          <ac:spMkLst>
            <pc:docMk/>
            <pc:sldMk cId="493438054" sldId="295"/>
            <ac:spMk id="234" creationId="{00000000-0000-0000-0000-000000000000}"/>
          </ac:spMkLst>
        </pc:spChg>
        <pc:picChg chg="add mod">
          <ac:chgData name="muhammad umair" userId="5b9f1f69d424cdea" providerId="LiveId" clId="{415EC8F6-554C-45A9-9DFC-592C6D75AC40}" dt="2023-07-22T19:47:14.961" v="3283"/>
          <ac:picMkLst>
            <pc:docMk/>
            <pc:sldMk cId="493438054" sldId="295"/>
            <ac:picMk id="3" creationId="{B649B134-A786-4C86-CF89-1D6574298482}"/>
          </ac:picMkLst>
        </pc:picChg>
      </pc:sldChg>
      <pc:sldChg chg="addSp delSp modSp mod">
        <pc:chgData name="muhammad umair" userId="5b9f1f69d424cdea" providerId="LiveId" clId="{415EC8F6-554C-45A9-9DFC-592C6D75AC40}" dt="2023-07-25T13:14:17.523" v="5198" actId="1036"/>
        <pc:sldMkLst>
          <pc:docMk/>
          <pc:sldMk cId="1655113976" sldId="296"/>
        </pc:sldMkLst>
        <pc:spChg chg="mod">
          <ac:chgData name="muhammad umair" userId="5b9f1f69d424cdea" providerId="LiveId" clId="{415EC8F6-554C-45A9-9DFC-592C6D75AC40}" dt="2023-07-25T13:14:17.523" v="5198" actId="1036"/>
          <ac:spMkLst>
            <pc:docMk/>
            <pc:sldMk cId="1655113976" sldId="296"/>
            <ac:spMk id="3" creationId="{26887D8B-5458-AE89-D075-3B5B22616677}"/>
          </ac:spMkLst>
        </pc:spChg>
        <pc:spChg chg="del">
          <ac:chgData name="muhammad umair" userId="5b9f1f69d424cdea" providerId="LiveId" clId="{415EC8F6-554C-45A9-9DFC-592C6D75AC40}" dt="2023-07-22T19:45:59.218" v="3255" actId="478"/>
          <ac:spMkLst>
            <pc:docMk/>
            <pc:sldMk cId="1655113976" sldId="296"/>
            <ac:spMk id="229" creationId="{00000000-0000-0000-0000-000000000000}"/>
          </ac:spMkLst>
        </pc:spChg>
        <pc:spChg chg="del">
          <ac:chgData name="muhammad umair" userId="5b9f1f69d424cdea" providerId="LiveId" clId="{415EC8F6-554C-45A9-9DFC-592C6D75AC40}" dt="2023-07-25T11:37:26.578" v="3500" actId="478"/>
          <ac:spMkLst>
            <pc:docMk/>
            <pc:sldMk cId="1655113976" sldId="296"/>
            <ac:spMk id="233" creationId="{00000000-0000-0000-0000-000000000000}"/>
          </ac:spMkLst>
        </pc:spChg>
        <pc:spChg chg="del">
          <ac:chgData name="muhammad umair" userId="5b9f1f69d424cdea" providerId="LiveId" clId="{415EC8F6-554C-45A9-9DFC-592C6D75AC40}" dt="2023-07-25T11:37:27.823" v="3501" actId="478"/>
          <ac:spMkLst>
            <pc:docMk/>
            <pc:sldMk cId="1655113976" sldId="296"/>
            <ac:spMk id="234" creationId="{00000000-0000-0000-0000-000000000000}"/>
          </ac:spMkLst>
        </pc:spChg>
        <pc:picChg chg="add mod">
          <ac:chgData name="muhammad umair" userId="5b9f1f69d424cdea" providerId="LiveId" clId="{415EC8F6-554C-45A9-9DFC-592C6D75AC40}" dt="2023-07-22T19:47:20.096" v="3286"/>
          <ac:picMkLst>
            <pc:docMk/>
            <pc:sldMk cId="1655113976" sldId="296"/>
            <ac:picMk id="4" creationId="{C52E9D13-0ECC-288C-13F2-0212EF14C90C}"/>
          </ac:picMkLst>
        </pc:picChg>
      </pc:sldChg>
      <pc:sldChg chg="addSp delSp modSp del mod">
        <pc:chgData name="muhammad umair" userId="5b9f1f69d424cdea" providerId="LiveId" clId="{415EC8F6-554C-45A9-9DFC-592C6D75AC40}" dt="2023-07-25T13:14:20.558" v="5199" actId="47"/>
        <pc:sldMkLst>
          <pc:docMk/>
          <pc:sldMk cId="1676423336" sldId="297"/>
        </pc:sldMkLst>
        <pc:spChg chg="del mod">
          <ac:chgData name="muhammad umair" userId="5b9f1f69d424cdea" providerId="LiveId" clId="{415EC8F6-554C-45A9-9DFC-592C6D75AC40}" dt="2023-07-25T13:13:25.948" v="5148"/>
          <ac:spMkLst>
            <pc:docMk/>
            <pc:sldMk cId="1676423336" sldId="297"/>
            <ac:spMk id="3" creationId="{26887D8B-5458-AE89-D075-3B5B22616677}"/>
          </ac:spMkLst>
        </pc:spChg>
        <pc:spChg chg="del">
          <ac:chgData name="muhammad umair" userId="5b9f1f69d424cdea" providerId="LiveId" clId="{415EC8F6-554C-45A9-9DFC-592C6D75AC40}" dt="2023-07-22T19:46:02.444" v="3256" actId="478"/>
          <ac:spMkLst>
            <pc:docMk/>
            <pc:sldMk cId="1676423336" sldId="297"/>
            <ac:spMk id="229" creationId="{00000000-0000-0000-0000-000000000000}"/>
          </ac:spMkLst>
        </pc:spChg>
        <pc:spChg chg="del">
          <ac:chgData name="muhammad umair" userId="5b9f1f69d424cdea" providerId="LiveId" clId="{415EC8F6-554C-45A9-9DFC-592C6D75AC40}" dt="2023-07-25T11:37:31.243" v="3502" actId="478"/>
          <ac:spMkLst>
            <pc:docMk/>
            <pc:sldMk cId="1676423336" sldId="297"/>
            <ac:spMk id="233" creationId="{00000000-0000-0000-0000-000000000000}"/>
          </ac:spMkLst>
        </pc:spChg>
        <pc:spChg chg="del">
          <ac:chgData name="muhammad umair" userId="5b9f1f69d424cdea" providerId="LiveId" clId="{415EC8F6-554C-45A9-9DFC-592C6D75AC40}" dt="2023-07-25T11:37:33.741" v="3503" actId="478"/>
          <ac:spMkLst>
            <pc:docMk/>
            <pc:sldMk cId="1676423336" sldId="297"/>
            <ac:spMk id="234" creationId="{00000000-0000-0000-0000-000000000000}"/>
          </ac:spMkLst>
        </pc:spChg>
        <pc:picChg chg="add mod">
          <ac:chgData name="muhammad umair" userId="5b9f1f69d424cdea" providerId="LiveId" clId="{415EC8F6-554C-45A9-9DFC-592C6D75AC40}" dt="2023-07-22T19:47:22.354" v="3287"/>
          <ac:picMkLst>
            <pc:docMk/>
            <pc:sldMk cId="1676423336" sldId="297"/>
            <ac:picMk id="4" creationId="{EE534DE4-2AB6-8627-F96D-98CCB28C6F9D}"/>
          </ac:picMkLst>
        </pc:picChg>
      </pc:sldChg>
      <pc:sldChg chg="addSp delSp modSp mod">
        <pc:chgData name="muhammad umair" userId="5b9f1f69d424cdea" providerId="LiveId" clId="{415EC8F6-554C-45A9-9DFC-592C6D75AC40}" dt="2023-07-25T11:37:46.094" v="3507" actId="478"/>
        <pc:sldMkLst>
          <pc:docMk/>
          <pc:sldMk cId="2777929830" sldId="298"/>
        </pc:sldMkLst>
        <pc:spChg chg="del">
          <ac:chgData name="muhammad umair" userId="5b9f1f69d424cdea" providerId="LiveId" clId="{415EC8F6-554C-45A9-9DFC-592C6D75AC40}" dt="2023-07-22T19:46:07.222" v="3258" actId="478"/>
          <ac:spMkLst>
            <pc:docMk/>
            <pc:sldMk cId="2777929830" sldId="298"/>
            <ac:spMk id="229" creationId="{00000000-0000-0000-0000-000000000000}"/>
          </ac:spMkLst>
        </pc:spChg>
        <pc:spChg chg="del">
          <ac:chgData name="muhammad umair" userId="5b9f1f69d424cdea" providerId="LiveId" clId="{415EC8F6-554C-45A9-9DFC-592C6D75AC40}" dt="2023-07-25T11:37:44.656" v="3506" actId="478"/>
          <ac:spMkLst>
            <pc:docMk/>
            <pc:sldMk cId="2777929830" sldId="298"/>
            <ac:spMk id="233" creationId="{00000000-0000-0000-0000-000000000000}"/>
          </ac:spMkLst>
        </pc:spChg>
        <pc:spChg chg="del">
          <ac:chgData name="muhammad umair" userId="5b9f1f69d424cdea" providerId="LiveId" clId="{415EC8F6-554C-45A9-9DFC-592C6D75AC40}" dt="2023-07-25T11:37:46.094" v="3507" actId="478"/>
          <ac:spMkLst>
            <pc:docMk/>
            <pc:sldMk cId="2777929830" sldId="298"/>
            <ac:spMk id="234" creationId="{00000000-0000-0000-0000-000000000000}"/>
          </ac:spMkLst>
        </pc:spChg>
        <pc:picChg chg="add mod">
          <ac:chgData name="muhammad umair" userId="5b9f1f69d424cdea" providerId="LiveId" clId="{415EC8F6-554C-45A9-9DFC-592C6D75AC40}" dt="2023-07-22T19:47:25.493" v="3289"/>
          <ac:picMkLst>
            <pc:docMk/>
            <pc:sldMk cId="2777929830" sldId="298"/>
            <ac:picMk id="3" creationId="{92B4F64C-BC24-5A99-7D94-D6A5EFB696DD}"/>
          </ac:picMkLst>
        </pc:picChg>
      </pc:sldChg>
      <pc:sldChg chg="addSp delSp modSp mod">
        <pc:chgData name="muhammad umair" userId="5b9f1f69d424cdea" providerId="LiveId" clId="{415EC8F6-554C-45A9-9DFC-592C6D75AC40}" dt="2023-07-25T11:37:52.431" v="3509" actId="478"/>
        <pc:sldMkLst>
          <pc:docMk/>
          <pc:sldMk cId="4258838584" sldId="299"/>
        </pc:sldMkLst>
        <pc:spChg chg="mod">
          <ac:chgData name="muhammad umair" userId="5b9f1f69d424cdea" providerId="LiveId" clId="{415EC8F6-554C-45A9-9DFC-592C6D75AC40}" dt="2023-07-22T18:39:11.079" v="3191" actId="1036"/>
          <ac:spMkLst>
            <pc:docMk/>
            <pc:sldMk cId="4258838584" sldId="299"/>
            <ac:spMk id="3" creationId="{03B35B4B-BDB0-CE4C-3D03-BACE5B56BDB0}"/>
          </ac:spMkLst>
        </pc:spChg>
        <pc:spChg chg="del">
          <ac:chgData name="muhammad umair" userId="5b9f1f69d424cdea" providerId="LiveId" clId="{415EC8F6-554C-45A9-9DFC-592C6D75AC40}" dt="2023-07-22T19:46:09.883" v="3259" actId="478"/>
          <ac:spMkLst>
            <pc:docMk/>
            <pc:sldMk cId="4258838584" sldId="299"/>
            <ac:spMk id="229" creationId="{00000000-0000-0000-0000-000000000000}"/>
          </ac:spMkLst>
        </pc:spChg>
        <pc:spChg chg="del">
          <ac:chgData name="muhammad umair" userId="5b9f1f69d424cdea" providerId="LiveId" clId="{415EC8F6-554C-45A9-9DFC-592C6D75AC40}" dt="2023-07-25T11:37:51.158" v="3508" actId="478"/>
          <ac:spMkLst>
            <pc:docMk/>
            <pc:sldMk cId="4258838584" sldId="299"/>
            <ac:spMk id="233" creationId="{00000000-0000-0000-0000-000000000000}"/>
          </ac:spMkLst>
        </pc:spChg>
        <pc:spChg chg="del">
          <ac:chgData name="muhammad umair" userId="5b9f1f69d424cdea" providerId="LiveId" clId="{415EC8F6-554C-45A9-9DFC-592C6D75AC40}" dt="2023-07-25T11:37:52.431" v="3509" actId="478"/>
          <ac:spMkLst>
            <pc:docMk/>
            <pc:sldMk cId="4258838584" sldId="299"/>
            <ac:spMk id="234" creationId="{00000000-0000-0000-0000-000000000000}"/>
          </ac:spMkLst>
        </pc:spChg>
        <pc:picChg chg="add mod">
          <ac:chgData name="muhammad umair" userId="5b9f1f69d424cdea" providerId="LiveId" clId="{415EC8F6-554C-45A9-9DFC-592C6D75AC40}" dt="2023-07-22T18:38:19.324" v="3168" actId="14100"/>
          <ac:picMkLst>
            <pc:docMk/>
            <pc:sldMk cId="4258838584" sldId="299"/>
            <ac:picMk id="5" creationId="{968DC32B-50FD-D911-4A14-754F33FEAFE2}"/>
          </ac:picMkLst>
        </pc:picChg>
        <pc:picChg chg="add mod">
          <ac:chgData name="muhammad umair" userId="5b9f1f69d424cdea" providerId="LiveId" clId="{415EC8F6-554C-45A9-9DFC-592C6D75AC40}" dt="2023-07-22T19:47:27.116" v="3290"/>
          <ac:picMkLst>
            <pc:docMk/>
            <pc:sldMk cId="4258838584" sldId="299"/>
            <ac:picMk id="6" creationId="{41CB0FC1-A5E5-2C41-06EA-324EB5FD4707}"/>
          </ac:picMkLst>
        </pc:picChg>
      </pc:sldChg>
      <pc:sldChg chg="addSp delSp modSp mod">
        <pc:chgData name="muhammad umair" userId="5b9f1f69d424cdea" providerId="LiveId" clId="{415EC8F6-554C-45A9-9DFC-592C6D75AC40}" dt="2023-07-25T11:37:42.335" v="3505" actId="478"/>
        <pc:sldMkLst>
          <pc:docMk/>
          <pc:sldMk cId="2124011668" sldId="300"/>
        </pc:sldMkLst>
        <pc:spChg chg="del">
          <ac:chgData name="muhammad umair" userId="5b9f1f69d424cdea" providerId="LiveId" clId="{415EC8F6-554C-45A9-9DFC-592C6D75AC40}" dt="2023-07-22T19:46:04.941" v="3257" actId="478"/>
          <ac:spMkLst>
            <pc:docMk/>
            <pc:sldMk cId="2124011668" sldId="300"/>
            <ac:spMk id="229" creationId="{00000000-0000-0000-0000-000000000000}"/>
          </ac:spMkLst>
        </pc:spChg>
        <pc:spChg chg="del">
          <ac:chgData name="muhammad umair" userId="5b9f1f69d424cdea" providerId="LiveId" clId="{415EC8F6-554C-45A9-9DFC-592C6D75AC40}" dt="2023-07-25T11:37:42.335" v="3505" actId="478"/>
          <ac:spMkLst>
            <pc:docMk/>
            <pc:sldMk cId="2124011668" sldId="300"/>
            <ac:spMk id="233" creationId="{00000000-0000-0000-0000-000000000000}"/>
          </ac:spMkLst>
        </pc:spChg>
        <pc:spChg chg="del">
          <ac:chgData name="muhammad umair" userId="5b9f1f69d424cdea" providerId="LiveId" clId="{415EC8F6-554C-45A9-9DFC-592C6D75AC40}" dt="2023-07-25T11:37:41.216" v="3504" actId="478"/>
          <ac:spMkLst>
            <pc:docMk/>
            <pc:sldMk cId="2124011668" sldId="300"/>
            <ac:spMk id="234" creationId="{00000000-0000-0000-0000-000000000000}"/>
          </ac:spMkLst>
        </pc:spChg>
        <pc:picChg chg="add mod">
          <ac:chgData name="muhammad umair" userId="5b9f1f69d424cdea" providerId="LiveId" clId="{415EC8F6-554C-45A9-9DFC-592C6D75AC40}" dt="2023-07-22T19:47:23.967" v="3288"/>
          <ac:picMkLst>
            <pc:docMk/>
            <pc:sldMk cId="2124011668" sldId="300"/>
            <ac:picMk id="3" creationId="{EB589F6E-1B8D-B7B9-833F-FC6C3106DF5E}"/>
          </ac:picMkLst>
        </pc:picChg>
      </pc:sldChg>
      <pc:sldChg chg="addSp delSp modSp mod">
        <pc:chgData name="muhammad umair" userId="5b9f1f69d424cdea" providerId="LiveId" clId="{415EC8F6-554C-45A9-9DFC-592C6D75AC40}" dt="2023-07-25T11:35:08.487" v="3462" actId="478"/>
        <pc:sldMkLst>
          <pc:docMk/>
          <pc:sldMk cId="3462937813" sldId="301"/>
        </pc:sldMkLst>
        <pc:spChg chg="mod">
          <ac:chgData name="muhammad umair" userId="5b9f1f69d424cdea" providerId="LiveId" clId="{415EC8F6-554C-45A9-9DFC-592C6D75AC40}" dt="2023-07-22T17:35:10.135" v="1342" actId="1076"/>
          <ac:spMkLst>
            <pc:docMk/>
            <pc:sldMk cId="3462937813" sldId="301"/>
            <ac:spMk id="5" creationId="{CC39D991-79C8-D7F7-B39B-5BAD9291C5C6}"/>
          </ac:spMkLst>
        </pc:spChg>
        <pc:spChg chg="add del">
          <ac:chgData name="muhammad umair" userId="5b9f1f69d424cdea" providerId="LiveId" clId="{415EC8F6-554C-45A9-9DFC-592C6D75AC40}" dt="2023-07-22T19:44:55.977" v="3234" actId="478"/>
          <ac:spMkLst>
            <pc:docMk/>
            <pc:sldMk cId="3462937813" sldId="301"/>
            <ac:spMk id="226" creationId="{00000000-0000-0000-0000-000000000000}"/>
          </ac:spMkLst>
        </pc:spChg>
        <pc:spChg chg="del">
          <ac:chgData name="muhammad umair" userId="5b9f1f69d424cdea" providerId="LiveId" clId="{415EC8F6-554C-45A9-9DFC-592C6D75AC40}" dt="2023-07-22T19:45:04.766" v="3235" actId="478"/>
          <ac:spMkLst>
            <pc:docMk/>
            <pc:sldMk cId="3462937813" sldId="301"/>
            <ac:spMk id="229" creationId="{00000000-0000-0000-0000-000000000000}"/>
          </ac:spMkLst>
        </pc:spChg>
        <pc:spChg chg="del">
          <ac:chgData name="muhammad umair" userId="5b9f1f69d424cdea" providerId="LiveId" clId="{415EC8F6-554C-45A9-9DFC-592C6D75AC40}" dt="2023-07-25T11:35:07.413" v="3461" actId="478"/>
          <ac:spMkLst>
            <pc:docMk/>
            <pc:sldMk cId="3462937813" sldId="301"/>
            <ac:spMk id="233" creationId="{00000000-0000-0000-0000-000000000000}"/>
          </ac:spMkLst>
        </pc:spChg>
        <pc:spChg chg="del">
          <ac:chgData name="muhammad umair" userId="5b9f1f69d424cdea" providerId="LiveId" clId="{415EC8F6-554C-45A9-9DFC-592C6D75AC40}" dt="2023-07-25T11:35:08.487" v="3462" actId="478"/>
          <ac:spMkLst>
            <pc:docMk/>
            <pc:sldMk cId="3462937813" sldId="301"/>
            <ac:spMk id="234" creationId="{00000000-0000-0000-0000-000000000000}"/>
          </ac:spMkLst>
        </pc:spChg>
        <pc:picChg chg="add del mod">
          <ac:chgData name="muhammad umair" userId="5b9f1f69d424cdea" providerId="LiveId" clId="{415EC8F6-554C-45A9-9DFC-592C6D75AC40}" dt="2023-07-22T17:36:53.640" v="1511" actId="478"/>
          <ac:picMkLst>
            <pc:docMk/>
            <pc:sldMk cId="3462937813" sldId="301"/>
            <ac:picMk id="4" creationId="{F431B491-A8C2-3807-98C4-B7FCA4716E9A}"/>
          </ac:picMkLst>
        </pc:picChg>
        <pc:picChg chg="add mod">
          <ac:chgData name="muhammad umair" userId="5b9f1f69d424cdea" providerId="LiveId" clId="{415EC8F6-554C-45A9-9DFC-592C6D75AC40}" dt="2023-07-22T19:46:49.386" v="3269"/>
          <ac:picMkLst>
            <pc:docMk/>
            <pc:sldMk cId="3462937813" sldId="301"/>
            <ac:picMk id="6" creationId="{FC7232AF-305A-0BC8-874F-5B9B6F392AC7}"/>
          </ac:picMkLst>
        </pc:picChg>
      </pc:sldChg>
      <pc:sldChg chg="addSp delSp modSp mod">
        <pc:chgData name="muhammad umair" userId="5b9f1f69d424cdea" providerId="LiveId" clId="{415EC8F6-554C-45A9-9DFC-592C6D75AC40}" dt="2023-07-25T13:09:35.040" v="5072" actId="1038"/>
        <pc:sldMkLst>
          <pc:docMk/>
          <pc:sldMk cId="2794447549" sldId="302"/>
        </pc:sldMkLst>
        <pc:spChg chg="mod">
          <ac:chgData name="muhammad umair" userId="5b9f1f69d424cdea" providerId="LiveId" clId="{415EC8F6-554C-45A9-9DFC-592C6D75AC40}" dt="2023-07-25T13:09:35.040" v="5072" actId="1038"/>
          <ac:spMkLst>
            <pc:docMk/>
            <pc:sldMk cId="2794447549" sldId="302"/>
            <ac:spMk id="5" creationId="{CC39D991-79C8-D7F7-B39B-5BAD9291C5C6}"/>
          </ac:spMkLst>
        </pc:spChg>
        <pc:spChg chg="del mod">
          <ac:chgData name="muhammad umair" userId="5b9f1f69d424cdea" providerId="LiveId" clId="{415EC8F6-554C-45A9-9DFC-592C6D75AC40}" dt="2023-07-22T19:45:10.026" v="3237" actId="478"/>
          <ac:spMkLst>
            <pc:docMk/>
            <pc:sldMk cId="2794447549" sldId="302"/>
            <ac:spMk id="229" creationId="{00000000-0000-0000-0000-000000000000}"/>
          </ac:spMkLst>
        </pc:spChg>
        <pc:spChg chg="del">
          <ac:chgData name="muhammad umair" userId="5b9f1f69d424cdea" providerId="LiveId" clId="{415EC8F6-554C-45A9-9DFC-592C6D75AC40}" dt="2023-07-25T11:35:24.106" v="3465" actId="478"/>
          <ac:spMkLst>
            <pc:docMk/>
            <pc:sldMk cId="2794447549" sldId="302"/>
            <ac:spMk id="233" creationId="{00000000-0000-0000-0000-000000000000}"/>
          </ac:spMkLst>
        </pc:spChg>
        <pc:spChg chg="del mod">
          <ac:chgData name="muhammad umair" userId="5b9f1f69d424cdea" providerId="LiveId" clId="{415EC8F6-554C-45A9-9DFC-592C6D75AC40}" dt="2023-07-25T11:35:26.564" v="3467" actId="478"/>
          <ac:spMkLst>
            <pc:docMk/>
            <pc:sldMk cId="2794447549" sldId="302"/>
            <ac:spMk id="234" creationId="{00000000-0000-0000-0000-000000000000}"/>
          </ac:spMkLst>
        </pc:spChg>
        <pc:picChg chg="add mod">
          <ac:chgData name="muhammad umair" userId="5b9f1f69d424cdea" providerId="LiveId" clId="{415EC8F6-554C-45A9-9DFC-592C6D75AC40}" dt="2023-07-22T19:46:51.171" v="3270"/>
          <ac:picMkLst>
            <pc:docMk/>
            <pc:sldMk cId="2794447549" sldId="302"/>
            <ac:picMk id="3" creationId="{B488C0E7-8465-C52D-8920-D27205CA449B}"/>
          </ac:picMkLst>
        </pc:picChg>
      </pc:sldChg>
      <pc:sldChg chg="addSp delSp modSp add mod ord">
        <pc:chgData name="muhammad umair" userId="5b9f1f69d424cdea" providerId="LiveId" clId="{415EC8F6-554C-45A9-9DFC-592C6D75AC40}" dt="2023-07-25T12:21:25.177" v="4428"/>
        <pc:sldMkLst>
          <pc:docMk/>
          <pc:sldMk cId="1388137656" sldId="303"/>
        </pc:sldMkLst>
        <pc:spChg chg="del">
          <ac:chgData name="muhammad umair" userId="5b9f1f69d424cdea" providerId="LiveId" clId="{415EC8F6-554C-45A9-9DFC-592C6D75AC40}" dt="2023-07-25T12:16:30.223" v="4358" actId="478"/>
          <ac:spMkLst>
            <pc:docMk/>
            <pc:sldMk cId="1388137656" sldId="303"/>
            <ac:spMk id="3" creationId="{71879D98-96D9-C681-5285-60D4AB9571FE}"/>
          </ac:spMkLst>
        </pc:spChg>
        <pc:spChg chg="mod">
          <ac:chgData name="muhammad umair" userId="5b9f1f69d424cdea" providerId="LiveId" clId="{415EC8F6-554C-45A9-9DFC-592C6D75AC40}" dt="2023-07-25T12:16:04.295" v="4357" actId="20577"/>
          <ac:spMkLst>
            <pc:docMk/>
            <pc:sldMk cId="1388137656" sldId="303"/>
            <ac:spMk id="228" creationId="{00000000-0000-0000-0000-000000000000}"/>
          </ac:spMkLst>
        </pc:spChg>
        <pc:picChg chg="add mod">
          <ac:chgData name="muhammad umair" userId="5b9f1f69d424cdea" providerId="LiveId" clId="{415EC8F6-554C-45A9-9DFC-592C6D75AC40}" dt="2023-07-25T12:21:01.231" v="4421" actId="14861"/>
          <ac:picMkLst>
            <pc:docMk/>
            <pc:sldMk cId="1388137656" sldId="303"/>
            <ac:picMk id="6" creationId="{A95687F4-77A6-C2A2-A779-00F126A0B9D6}"/>
          </ac:picMkLst>
        </pc:picChg>
      </pc:sldChg>
      <pc:sldChg chg="add del">
        <pc:chgData name="muhammad umair" userId="5b9f1f69d424cdea" providerId="LiveId" clId="{415EC8F6-554C-45A9-9DFC-592C6D75AC40}" dt="2023-07-22T19:08:02.027" v="3193" actId="47"/>
        <pc:sldMkLst>
          <pc:docMk/>
          <pc:sldMk cId="2470845946" sldId="303"/>
        </pc:sldMkLst>
      </pc:sldChg>
      <pc:sldChg chg="addSp delSp modSp add mod">
        <pc:chgData name="muhammad umair" userId="5b9f1f69d424cdea" providerId="LiveId" clId="{415EC8F6-554C-45A9-9DFC-592C6D75AC40}" dt="2023-07-25T13:20:19.599" v="5201" actId="207"/>
        <pc:sldMkLst>
          <pc:docMk/>
          <pc:sldMk cId="3233352649" sldId="304"/>
        </pc:sldMkLst>
        <pc:spChg chg="mod">
          <ac:chgData name="muhammad umair" userId="5b9f1f69d424cdea" providerId="LiveId" clId="{415EC8F6-554C-45A9-9DFC-592C6D75AC40}" dt="2023-07-25T13:20:19.599" v="5201" actId="207"/>
          <ac:spMkLst>
            <pc:docMk/>
            <pc:sldMk cId="3233352649" sldId="304"/>
            <ac:spMk id="2" creationId="{54A6BB2E-A533-0864-2FB4-39D2CB57E315}"/>
          </ac:spMkLst>
        </pc:spChg>
        <pc:spChg chg="del">
          <ac:chgData name="muhammad umair" userId="5b9f1f69d424cdea" providerId="LiveId" clId="{415EC8F6-554C-45A9-9DFC-592C6D75AC40}" dt="2023-07-25T12:25:26.383" v="4429" actId="21"/>
          <ac:spMkLst>
            <pc:docMk/>
            <pc:sldMk cId="3233352649" sldId="304"/>
            <ac:spMk id="3" creationId="{71879D98-96D9-C681-5285-60D4AB9571FE}"/>
          </ac:spMkLst>
        </pc:spChg>
        <pc:spChg chg="add mod">
          <ac:chgData name="muhammad umair" userId="5b9f1f69d424cdea" providerId="LiveId" clId="{415EC8F6-554C-45A9-9DFC-592C6D75AC40}" dt="2023-07-25T13:08:22.346" v="5017" actId="255"/>
          <ac:spMkLst>
            <pc:docMk/>
            <pc:sldMk cId="3233352649" sldId="304"/>
            <ac:spMk id="9" creationId="{E76AC203-A154-2E5E-F5C3-1536B63CDA25}"/>
          </ac:spMkLst>
        </pc:spChg>
        <pc:spChg chg="mod">
          <ac:chgData name="muhammad umair" userId="5b9f1f69d424cdea" providerId="LiveId" clId="{415EC8F6-554C-45A9-9DFC-592C6D75AC40}" dt="2023-07-25T12:30:56.503" v="4472" actId="207"/>
          <ac:spMkLst>
            <pc:docMk/>
            <pc:sldMk cId="3233352649" sldId="304"/>
            <ac:spMk id="226" creationId="{00000000-0000-0000-0000-000000000000}"/>
          </ac:spMkLst>
        </pc:spChg>
        <pc:spChg chg="mod">
          <ac:chgData name="muhammad umair" userId="5b9f1f69d424cdea" providerId="LiveId" clId="{415EC8F6-554C-45A9-9DFC-592C6D75AC40}" dt="2023-07-25T12:30:56.503" v="4472" actId="207"/>
          <ac:spMkLst>
            <pc:docMk/>
            <pc:sldMk cId="3233352649" sldId="304"/>
            <ac:spMk id="227" creationId="{00000000-0000-0000-0000-000000000000}"/>
          </ac:spMkLst>
        </pc:spChg>
        <pc:spChg chg="mod">
          <ac:chgData name="muhammad umair" userId="5b9f1f69d424cdea" providerId="LiveId" clId="{415EC8F6-554C-45A9-9DFC-592C6D75AC40}" dt="2023-07-25T12:30:56.503" v="4472" actId="207"/>
          <ac:spMkLst>
            <pc:docMk/>
            <pc:sldMk cId="3233352649" sldId="304"/>
            <ac:spMk id="228" creationId="{00000000-0000-0000-0000-000000000000}"/>
          </ac:spMkLst>
        </pc:spChg>
        <pc:picChg chg="add del mod">
          <ac:chgData name="muhammad umair" userId="5b9f1f69d424cdea" providerId="LiveId" clId="{415EC8F6-554C-45A9-9DFC-592C6D75AC40}" dt="2023-07-25T12:27:53.304" v="4457" actId="478"/>
          <ac:picMkLst>
            <pc:docMk/>
            <pc:sldMk cId="3233352649" sldId="304"/>
            <ac:picMk id="6" creationId="{395D5E75-AC75-B6D3-C26F-BC89E1084474}"/>
          </ac:picMkLst>
        </pc:picChg>
        <pc:picChg chg="add mod">
          <ac:chgData name="muhammad umair" userId="5b9f1f69d424cdea" providerId="LiveId" clId="{415EC8F6-554C-45A9-9DFC-592C6D75AC40}" dt="2023-07-25T12:33:28.476" v="4573" actId="1036"/>
          <ac:picMkLst>
            <pc:docMk/>
            <pc:sldMk cId="3233352649" sldId="304"/>
            <ac:picMk id="8" creationId="{4F7125B6-2264-EBBB-F4C4-C010170D1588}"/>
          </ac:picMkLst>
        </pc:picChg>
      </pc:sldChg>
    </pc:docChg>
  </pc:docChgLst>
  <pc:docChgLst>
    <pc:chgData name="muhammad umair" userId="5b9f1f69d424cdea" providerId="LiveId" clId="{A59032C9-338D-4E70-BC20-2E3D1A788C5C}"/>
    <pc:docChg chg="undo custSel addSld delSld modSld sldOrd">
      <pc:chgData name="muhammad umair" userId="5b9f1f69d424cdea" providerId="LiveId" clId="{A59032C9-338D-4E70-BC20-2E3D1A788C5C}" dt="2023-07-21T18:15:55.573" v="7386" actId="1036"/>
      <pc:docMkLst>
        <pc:docMk/>
      </pc:docMkLst>
      <pc:sldChg chg="del">
        <pc:chgData name="muhammad umair" userId="5b9f1f69d424cdea" providerId="LiveId" clId="{A59032C9-338D-4E70-BC20-2E3D1A788C5C}" dt="2023-07-19T12:20:23.444" v="393" actId="47"/>
        <pc:sldMkLst>
          <pc:docMk/>
          <pc:sldMk cId="0" sldId="256"/>
        </pc:sldMkLst>
      </pc:sldChg>
      <pc:sldChg chg="del">
        <pc:chgData name="muhammad umair" userId="5b9f1f69d424cdea" providerId="LiveId" clId="{A59032C9-338D-4E70-BC20-2E3D1A788C5C}" dt="2023-07-19T09:53:18.490" v="16" actId="47"/>
        <pc:sldMkLst>
          <pc:docMk/>
          <pc:sldMk cId="0" sldId="257"/>
        </pc:sldMkLst>
      </pc:sldChg>
      <pc:sldChg chg="modSp mod ord">
        <pc:chgData name="muhammad umair" userId="5b9f1f69d424cdea" providerId="LiveId" clId="{A59032C9-338D-4E70-BC20-2E3D1A788C5C}" dt="2023-07-19T13:43:40.023" v="3518"/>
        <pc:sldMkLst>
          <pc:docMk/>
          <pc:sldMk cId="0" sldId="258"/>
        </pc:sldMkLst>
        <pc:spChg chg="mod">
          <ac:chgData name="muhammad umair" userId="5b9f1f69d424cdea" providerId="LiveId" clId="{A59032C9-338D-4E70-BC20-2E3D1A788C5C}" dt="2023-07-19T09:49:57.901" v="8" actId="6549"/>
          <ac:spMkLst>
            <pc:docMk/>
            <pc:sldMk cId="0" sldId="258"/>
            <ac:spMk id="208" creationId="{00000000-0000-0000-0000-000000000000}"/>
          </ac:spMkLst>
        </pc:spChg>
        <pc:spChg chg="mod">
          <ac:chgData name="muhammad umair" userId="5b9f1f69d424cdea" providerId="LiveId" clId="{A59032C9-338D-4E70-BC20-2E3D1A788C5C}" dt="2023-07-19T09:53:10.538" v="15"/>
          <ac:spMkLst>
            <pc:docMk/>
            <pc:sldMk cId="0" sldId="258"/>
            <ac:spMk id="213" creationId="{00000000-0000-0000-0000-000000000000}"/>
          </ac:spMkLst>
        </pc:spChg>
        <pc:spChg chg="mod">
          <ac:chgData name="muhammad umair" userId="5b9f1f69d424cdea" providerId="LiveId" clId="{A59032C9-338D-4E70-BC20-2E3D1A788C5C}" dt="2023-07-19T11:08:54.735" v="77" actId="207"/>
          <ac:spMkLst>
            <pc:docMk/>
            <pc:sldMk cId="0" sldId="258"/>
            <ac:spMk id="217" creationId="{00000000-0000-0000-0000-000000000000}"/>
          </ac:spMkLst>
        </pc:spChg>
        <pc:spChg chg="mod">
          <ac:chgData name="muhammad umair" userId="5b9f1f69d424cdea" providerId="LiveId" clId="{A59032C9-338D-4E70-BC20-2E3D1A788C5C}" dt="2023-07-19T09:52:39.784" v="13"/>
          <ac:spMkLst>
            <pc:docMk/>
            <pc:sldMk cId="0" sldId="258"/>
            <ac:spMk id="222" creationId="{00000000-0000-0000-0000-000000000000}"/>
          </ac:spMkLst>
        </pc:spChg>
        <pc:spChg chg="mod">
          <ac:chgData name="muhammad umair" userId="5b9f1f69d424cdea" providerId="LiveId" clId="{A59032C9-338D-4E70-BC20-2E3D1A788C5C}" dt="2023-07-19T09:50:27.879" v="10" actId="255"/>
          <ac:spMkLst>
            <pc:docMk/>
            <pc:sldMk cId="0" sldId="258"/>
            <ac:spMk id="223" creationId="{00000000-0000-0000-0000-000000000000}"/>
          </ac:spMkLst>
        </pc:spChg>
      </pc:sldChg>
      <pc:sldChg chg="addSp delSp modSp del mod modTransition">
        <pc:chgData name="muhammad umair" userId="5b9f1f69d424cdea" providerId="LiveId" clId="{A59032C9-338D-4E70-BC20-2E3D1A788C5C}" dt="2023-07-19T13:07:28.238" v="2100" actId="47"/>
        <pc:sldMkLst>
          <pc:docMk/>
          <pc:sldMk cId="0" sldId="259"/>
        </pc:sldMkLst>
        <pc:spChg chg="add mod">
          <ac:chgData name="muhammad umair" userId="5b9f1f69d424cdea" providerId="LiveId" clId="{A59032C9-338D-4E70-BC20-2E3D1A788C5C}" dt="2023-07-19T11:10:12.496" v="180" actId="1035"/>
          <ac:spMkLst>
            <pc:docMk/>
            <pc:sldMk cId="0" sldId="259"/>
            <ac:spMk id="2" creationId="{54A6BB2E-A533-0864-2FB4-39D2CB57E315}"/>
          </ac:spMkLst>
        </pc:spChg>
        <pc:spChg chg="add del mod">
          <ac:chgData name="muhammad umair" userId="5b9f1f69d424cdea" providerId="LiveId" clId="{A59032C9-338D-4E70-BC20-2E3D1A788C5C}" dt="2023-07-19T11:48:46.262" v="195" actId="478"/>
          <ac:spMkLst>
            <pc:docMk/>
            <pc:sldMk cId="0" sldId="259"/>
            <ac:spMk id="3" creationId="{6104AB0F-00AE-1806-FA64-DED5419B1274}"/>
          </ac:spMkLst>
        </pc:spChg>
        <pc:spChg chg="add del mod">
          <ac:chgData name="muhammad umair" userId="5b9f1f69d424cdea" providerId="LiveId" clId="{A59032C9-338D-4E70-BC20-2E3D1A788C5C}" dt="2023-07-19T12:03:58.523" v="349" actId="478"/>
          <ac:spMkLst>
            <pc:docMk/>
            <pc:sldMk cId="0" sldId="259"/>
            <ac:spMk id="4" creationId="{93B8EF8E-C5E5-50FF-F8DB-04F692D1DDAC}"/>
          </ac:spMkLst>
        </pc:spChg>
        <pc:spChg chg="add del mod">
          <ac:chgData name="muhammad umair" userId="5b9f1f69d424cdea" providerId="LiveId" clId="{A59032C9-338D-4E70-BC20-2E3D1A788C5C}" dt="2023-07-19T11:54:11.420" v="237" actId="478"/>
          <ac:spMkLst>
            <pc:docMk/>
            <pc:sldMk cId="0" sldId="259"/>
            <ac:spMk id="5" creationId="{2BB4BA91-B1E8-FD2D-4D29-8A6FEA818BC4}"/>
          </ac:spMkLst>
        </pc:spChg>
        <pc:spChg chg="add del mod">
          <ac:chgData name="muhammad umair" userId="5b9f1f69d424cdea" providerId="LiveId" clId="{A59032C9-338D-4E70-BC20-2E3D1A788C5C}" dt="2023-07-19T12:34:30.602" v="445" actId="478"/>
          <ac:spMkLst>
            <pc:docMk/>
            <pc:sldMk cId="0" sldId="259"/>
            <ac:spMk id="8" creationId="{A3718BEE-A954-6DF4-8491-4865118BEF80}"/>
          </ac:spMkLst>
        </pc:spChg>
        <pc:spChg chg="add del mod">
          <ac:chgData name="muhammad umair" userId="5b9f1f69d424cdea" providerId="LiveId" clId="{A59032C9-338D-4E70-BC20-2E3D1A788C5C}" dt="2023-07-19T12:34:28.707" v="444" actId="478"/>
          <ac:spMkLst>
            <pc:docMk/>
            <pc:sldMk cId="0" sldId="259"/>
            <ac:spMk id="9" creationId="{A8C39184-A59B-2DE5-CE6F-7CF6E358FCEF}"/>
          </ac:spMkLst>
        </pc:spChg>
        <pc:spChg chg="add del mod ord">
          <ac:chgData name="muhammad umair" userId="5b9f1f69d424cdea" providerId="LiveId" clId="{A59032C9-338D-4E70-BC20-2E3D1A788C5C}" dt="2023-07-19T12:34:25.323" v="443" actId="478"/>
          <ac:spMkLst>
            <pc:docMk/>
            <pc:sldMk cId="0" sldId="259"/>
            <ac:spMk id="10" creationId="{2BF84955-14D8-62AC-376F-45F3307FE900}"/>
          </ac:spMkLst>
        </pc:spChg>
        <pc:spChg chg="add del mod ord">
          <ac:chgData name="muhammad umair" userId="5b9f1f69d424cdea" providerId="LiveId" clId="{A59032C9-338D-4E70-BC20-2E3D1A788C5C}" dt="2023-07-19T12:41:52.423" v="1659" actId="478"/>
          <ac:spMkLst>
            <pc:docMk/>
            <pc:sldMk cId="0" sldId="259"/>
            <ac:spMk id="13" creationId="{6436A6BA-0C30-CC92-113E-2686CCFD846A}"/>
          </ac:spMkLst>
        </pc:spChg>
        <pc:spChg chg="add del mod">
          <ac:chgData name="muhammad umair" userId="5b9f1f69d424cdea" providerId="LiveId" clId="{A59032C9-338D-4E70-BC20-2E3D1A788C5C}" dt="2023-07-19T13:06:07.816" v="2098" actId="478"/>
          <ac:spMkLst>
            <pc:docMk/>
            <pc:sldMk cId="0" sldId="259"/>
            <ac:spMk id="14" creationId="{DE95F20C-90E3-C716-42DD-49630C1ABC9D}"/>
          </ac:spMkLst>
        </pc:spChg>
        <pc:spChg chg="add del mod">
          <ac:chgData name="muhammad umair" userId="5b9f1f69d424cdea" providerId="LiveId" clId="{A59032C9-338D-4E70-BC20-2E3D1A788C5C}" dt="2023-07-19T13:00:31.698" v="2074" actId="478"/>
          <ac:spMkLst>
            <pc:docMk/>
            <pc:sldMk cId="0" sldId="259"/>
            <ac:spMk id="15" creationId="{4C1DC948-00E3-A6FC-50BE-72E5A3D4FF14}"/>
          </ac:spMkLst>
        </pc:spChg>
        <pc:spChg chg="add mod ord">
          <ac:chgData name="muhammad umair" userId="5b9f1f69d424cdea" providerId="LiveId" clId="{A59032C9-338D-4E70-BC20-2E3D1A788C5C}" dt="2023-07-19T12:57:34.473" v="2064" actId="167"/>
          <ac:spMkLst>
            <pc:docMk/>
            <pc:sldMk cId="0" sldId="259"/>
            <ac:spMk id="16" creationId="{4DA4BA94-6F18-B82E-E4DB-7D9B93AAFD9A}"/>
          </ac:spMkLst>
        </pc:spChg>
        <pc:spChg chg="add mod">
          <ac:chgData name="muhammad umair" userId="5b9f1f69d424cdea" providerId="LiveId" clId="{A59032C9-338D-4E70-BC20-2E3D1A788C5C}" dt="2023-07-19T13:06:24.883" v="2099" actId="14100"/>
          <ac:spMkLst>
            <pc:docMk/>
            <pc:sldMk cId="0" sldId="259"/>
            <ac:spMk id="17" creationId="{DFF47CB1-F13A-3929-0BDF-54DD73D26011}"/>
          </ac:spMkLst>
        </pc:spChg>
        <pc:spChg chg="add mod ord">
          <ac:chgData name="muhammad umair" userId="5b9f1f69d424cdea" providerId="LiveId" clId="{A59032C9-338D-4E70-BC20-2E3D1A788C5C}" dt="2023-07-19T13:05:49.039" v="2096" actId="167"/>
          <ac:spMkLst>
            <pc:docMk/>
            <pc:sldMk cId="0" sldId="259"/>
            <ac:spMk id="18" creationId="{8C8C16DC-F7E5-4EFF-5D22-69F34361056D}"/>
          </ac:spMkLst>
        </pc:spChg>
        <pc:spChg chg="add del">
          <ac:chgData name="muhammad umair" userId="5b9f1f69d424cdea" providerId="LiveId" clId="{A59032C9-338D-4E70-BC20-2E3D1A788C5C}" dt="2023-07-19T11:05:20.796" v="73" actId="478"/>
          <ac:spMkLst>
            <pc:docMk/>
            <pc:sldMk cId="0" sldId="259"/>
            <ac:spMk id="226" creationId="{00000000-0000-0000-0000-000000000000}"/>
          </ac:spMkLst>
        </pc:spChg>
        <pc:spChg chg="mod">
          <ac:chgData name="muhammad umair" userId="5b9f1f69d424cdea" providerId="LiveId" clId="{A59032C9-338D-4E70-BC20-2E3D1A788C5C}" dt="2023-07-19T11:03:56.096" v="71" actId="20577"/>
          <ac:spMkLst>
            <pc:docMk/>
            <pc:sldMk cId="0" sldId="259"/>
            <ac:spMk id="228" creationId="{00000000-0000-0000-0000-000000000000}"/>
          </ac:spMkLst>
        </pc:spChg>
        <pc:spChg chg="del mod">
          <ac:chgData name="muhammad umair" userId="5b9f1f69d424cdea" providerId="LiveId" clId="{A59032C9-338D-4E70-BC20-2E3D1A788C5C}" dt="2023-07-19T11:09:30.616" v="80" actId="21"/>
          <ac:spMkLst>
            <pc:docMk/>
            <pc:sldMk cId="0" sldId="259"/>
            <ac:spMk id="230" creationId="{00000000-0000-0000-0000-000000000000}"/>
          </ac:spMkLst>
        </pc:spChg>
        <pc:spChg chg="del">
          <ac:chgData name="muhammad umair" userId="5b9f1f69d424cdea" providerId="LiveId" clId="{A59032C9-338D-4E70-BC20-2E3D1A788C5C}" dt="2023-07-19T12:01:45.538" v="291" actId="478"/>
          <ac:spMkLst>
            <pc:docMk/>
            <pc:sldMk cId="0" sldId="259"/>
            <ac:spMk id="233" creationId="{00000000-0000-0000-0000-000000000000}"/>
          </ac:spMkLst>
        </pc:spChg>
        <pc:spChg chg="add del">
          <ac:chgData name="muhammad umair" userId="5b9f1f69d424cdea" providerId="LiveId" clId="{A59032C9-338D-4E70-BC20-2E3D1A788C5C}" dt="2023-07-19T12:01:43.420" v="290" actId="478"/>
          <ac:spMkLst>
            <pc:docMk/>
            <pc:sldMk cId="0" sldId="259"/>
            <ac:spMk id="234" creationId="{00000000-0000-0000-0000-000000000000}"/>
          </ac:spMkLst>
        </pc:spChg>
        <pc:spChg chg="del mod">
          <ac:chgData name="muhammad umair" userId="5b9f1f69d424cdea" providerId="LiveId" clId="{A59032C9-338D-4E70-BC20-2E3D1A788C5C}" dt="2023-07-19T11:36:20.472" v="183" actId="478"/>
          <ac:spMkLst>
            <pc:docMk/>
            <pc:sldMk cId="0" sldId="259"/>
            <ac:spMk id="235" creationId="{00000000-0000-0000-0000-000000000000}"/>
          </ac:spMkLst>
        </pc:spChg>
        <pc:spChg chg="del">
          <ac:chgData name="muhammad umair" userId="5b9f1f69d424cdea" providerId="LiveId" clId="{A59032C9-338D-4E70-BC20-2E3D1A788C5C}" dt="2023-07-19T11:36:22.261" v="184" actId="478"/>
          <ac:spMkLst>
            <pc:docMk/>
            <pc:sldMk cId="0" sldId="259"/>
            <ac:spMk id="236" creationId="{00000000-0000-0000-0000-000000000000}"/>
          </ac:spMkLst>
        </pc:spChg>
        <pc:spChg chg="del">
          <ac:chgData name="muhammad umair" userId="5b9f1f69d424cdea" providerId="LiveId" clId="{A59032C9-338D-4E70-BC20-2E3D1A788C5C}" dt="2023-07-19T11:36:13.411" v="181" actId="478"/>
          <ac:spMkLst>
            <pc:docMk/>
            <pc:sldMk cId="0" sldId="259"/>
            <ac:spMk id="237" creationId="{00000000-0000-0000-0000-000000000000}"/>
          </ac:spMkLst>
        </pc:spChg>
        <pc:picChg chg="add del mod">
          <ac:chgData name="muhammad umair" userId="5b9f1f69d424cdea" providerId="LiveId" clId="{A59032C9-338D-4E70-BC20-2E3D1A788C5C}" dt="2023-07-19T11:54:07.004" v="236" actId="478"/>
          <ac:picMkLst>
            <pc:docMk/>
            <pc:sldMk cId="0" sldId="259"/>
            <ac:picMk id="7" creationId="{A60A4F3A-8921-6173-BB36-5DBC6C31FC74}"/>
          </ac:picMkLst>
        </pc:picChg>
        <pc:picChg chg="add mod">
          <ac:chgData name="muhammad umair" userId="5b9f1f69d424cdea" providerId="LiveId" clId="{A59032C9-338D-4E70-BC20-2E3D1A788C5C}" dt="2023-07-19T12:34:51.807" v="448" actId="962"/>
          <ac:picMkLst>
            <pc:docMk/>
            <pc:sldMk cId="0" sldId="259"/>
            <ac:picMk id="12" creationId="{1E1B8D33-8D9B-C8D7-7A5E-42E8DF905539}"/>
          </ac:picMkLst>
        </pc:picChg>
      </pc:sldChg>
      <pc:sldChg chg="del">
        <pc:chgData name="muhammad umair" userId="5b9f1f69d424cdea" providerId="LiveId" clId="{A59032C9-338D-4E70-BC20-2E3D1A788C5C}" dt="2023-07-21T17:25:05" v="7236" actId="47"/>
        <pc:sldMkLst>
          <pc:docMk/>
          <pc:sldMk cId="0" sldId="260"/>
        </pc:sldMkLst>
      </pc:sldChg>
      <pc:sldChg chg="del">
        <pc:chgData name="muhammad umair" userId="5b9f1f69d424cdea" providerId="LiveId" clId="{A59032C9-338D-4E70-BC20-2E3D1A788C5C}" dt="2023-07-21T17:25:00.123" v="7234" actId="47"/>
        <pc:sldMkLst>
          <pc:docMk/>
          <pc:sldMk cId="0" sldId="261"/>
        </pc:sldMkLst>
      </pc:sldChg>
      <pc:sldChg chg="del">
        <pc:chgData name="muhammad umair" userId="5b9f1f69d424cdea" providerId="LiveId" clId="{A59032C9-338D-4E70-BC20-2E3D1A788C5C}" dt="2023-07-21T17:25:02.223" v="7235" actId="47"/>
        <pc:sldMkLst>
          <pc:docMk/>
          <pc:sldMk cId="0" sldId="262"/>
        </pc:sldMkLst>
      </pc:sldChg>
      <pc:sldChg chg="del">
        <pc:chgData name="muhammad umair" userId="5b9f1f69d424cdea" providerId="LiveId" clId="{A59032C9-338D-4E70-BC20-2E3D1A788C5C}" dt="2023-07-21T17:25:07.337" v="7237" actId="47"/>
        <pc:sldMkLst>
          <pc:docMk/>
          <pc:sldMk cId="0" sldId="263"/>
        </pc:sldMkLst>
      </pc:sldChg>
      <pc:sldChg chg="del">
        <pc:chgData name="muhammad umair" userId="5b9f1f69d424cdea" providerId="LiveId" clId="{A59032C9-338D-4E70-BC20-2E3D1A788C5C}" dt="2023-07-21T17:36:13.692" v="7321" actId="47"/>
        <pc:sldMkLst>
          <pc:docMk/>
          <pc:sldMk cId="0" sldId="264"/>
        </pc:sldMkLst>
      </pc:sldChg>
      <pc:sldChg chg="add del">
        <pc:chgData name="muhammad umair" userId="5b9f1f69d424cdea" providerId="LiveId" clId="{A59032C9-338D-4E70-BC20-2E3D1A788C5C}" dt="2023-07-19T11:02:48.313" v="65" actId="47"/>
        <pc:sldMkLst>
          <pc:docMk/>
          <pc:sldMk cId="314334519" sldId="266"/>
        </pc:sldMkLst>
      </pc:sldChg>
      <pc:sldChg chg="addSp delSp modSp new del mod modClrScheme chgLayout">
        <pc:chgData name="muhammad umair" userId="5b9f1f69d424cdea" providerId="LiveId" clId="{A59032C9-338D-4E70-BC20-2E3D1A788C5C}" dt="2023-07-19T11:59:49.905" v="262" actId="47"/>
        <pc:sldMkLst>
          <pc:docMk/>
          <pc:sldMk cId="1218773782" sldId="266"/>
        </pc:sldMkLst>
        <pc:spChg chg="add del">
          <ac:chgData name="muhammad umair" userId="5b9f1f69d424cdea" providerId="LiveId" clId="{A59032C9-338D-4E70-BC20-2E3D1A788C5C}" dt="2023-07-19T11:59:44.257" v="260" actId="478"/>
          <ac:spMkLst>
            <pc:docMk/>
            <pc:sldMk cId="1218773782" sldId="266"/>
            <ac:spMk id="4" creationId="{50FE27C8-CDA7-2503-B208-6DA51031F26D}"/>
          </ac:spMkLst>
        </pc:spChg>
        <pc:picChg chg="add del mod">
          <ac:chgData name="muhammad umair" userId="5b9f1f69d424cdea" providerId="LiveId" clId="{A59032C9-338D-4E70-BC20-2E3D1A788C5C}" dt="2023-07-19T11:59:46.555" v="261" actId="478"/>
          <ac:picMkLst>
            <pc:docMk/>
            <pc:sldMk cId="1218773782" sldId="266"/>
            <ac:picMk id="3" creationId="{D722C529-EEB6-27D8-26FA-2E2BE6B85D96}"/>
          </ac:picMkLst>
        </pc:picChg>
      </pc:sldChg>
      <pc:sldChg chg="new del ord">
        <pc:chgData name="muhammad umair" userId="5b9f1f69d424cdea" providerId="LiveId" clId="{A59032C9-338D-4E70-BC20-2E3D1A788C5C}" dt="2023-07-19T11:54:15.390" v="238" actId="47"/>
        <pc:sldMkLst>
          <pc:docMk/>
          <pc:sldMk cId="2862617740" sldId="266"/>
        </pc:sldMkLst>
      </pc:sldChg>
      <pc:sldChg chg="addSp delSp modSp add mod">
        <pc:chgData name="muhammad umair" userId="5b9f1f69d424cdea" providerId="LiveId" clId="{A59032C9-338D-4E70-BC20-2E3D1A788C5C}" dt="2023-07-19T13:24:00.148" v="2945" actId="22"/>
        <pc:sldMkLst>
          <pc:docMk/>
          <pc:sldMk cId="3586552675" sldId="266"/>
        </pc:sldMkLst>
        <pc:spChg chg="add del mod">
          <ac:chgData name="muhammad umair" userId="5b9f1f69d424cdea" providerId="LiveId" clId="{A59032C9-338D-4E70-BC20-2E3D1A788C5C}" dt="2023-07-19T13:19:06.210" v="2414" actId="478"/>
          <ac:spMkLst>
            <pc:docMk/>
            <pc:sldMk cId="3586552675" sldId="266"/>
            <ac:spMk id="3" creationId="{F475615D-BE14-65F7-D535-DBE8CD78D05E}"/>
          </ac:spMkLst>
        </pc:spChg>
        <pc:spChg chg="del mod">
          <ac:chgData name="muhammad umair" userId="5b9f1f69d424cdea" providerId="LiveId" clId="{A59032C9-338D-4E70-BC20-2E3D1A788C5C}" dt="2023-07-19T13:08:06.756" v="2107" actId="478"/>
          <ac:spMkLst>
            <pc:docMk/>
            <pc:sldMk cId="3586552675" sldId="266"/>
            <ac:spMk id="4" creationId="{93B8EF8E-C5E5-50FF-F8DB-04F692D1DDAC}"/>
          </ac:spMkLst>
        </pc:spChg>
        <pc:spChg chg="add del">
          <ac:chgData name="muhammad umair" userId="5b9f1f69d424cdea" providerId="LiveId" clId="{A59032C9-338D-4E70-BC20-2E3D1A788C5C}" dt="2023-07-19T13:10:16.790" v="2123" actId="478"/>
          <ac:spMkLst>
            <pc:docMk/>
            <pc:sldMk cId="3586552675" sldId="266"/>
            <ac:spMk id="7" creationId="{69823D57-E390-0C89-365B-8ADC2E8B3807}"/>
          </ac:spMkLst>
        </pc:spChg>
        <pc:spChg chg="del">
          <ac:chgData name="muhammad umair" userId="5b9f1f69d424cdea" providerId="LiveId" clId="{A59032C9-338D-4E70-BC20-2E3D1A788C5C}" dt="2023-07-19T13:08:02.757" v="2105" actId="478"/>
          <ac:spMkLst>
            <pc:docMk/>
            <pc:sldMk cId="3586552675" sldId="266"/>
            <ac:spMk id="8" creationId="{A3718BEE-A954-6DF4-8491-4865118BEF80}"/>
          </ac:spMkLst>
        </pc:spChg>
        <pc:spChg chg="add del mod ord">
          <ac:chgData name="muhammad umair" userId="5b9f1f69d424cdea" providerId="LiveId" clId="{A59032C9-338D-4E70-BC20-2E3D1A788C5C}" dt="2023-07-19T13:19:07.930" v="2415" actId="478"/>
          <ac:spMkLst>
            <pc:docMk/>
            <pc:sldMk cId="3586552675" sldId="266"/>
            <ac:spMk id="9" creationId="{9DFDF187-6C83-4B1A-09C5-E27F22E025C4}"/>
          </ac:spMkLst>
        </pc:spChg>
        <pc:spChg chg="add mod">
          <ac:chgData name="muhammad umair" userId="5b9f1f69d424cdea" providerId="LiveId" clId="{A59032C9-338D-4E70-BC20-2E3D1A788C5C}" dt="2023-07-19T13:22:28.185" v="2925" actId="207"/>
          <ac:spMkLst>
            <pc:docMk/>
            <pc:sldMk cId="3586552675" sldId="266"/>
            <ac:spMk id="12" creationId="{B89BE741-84C6-A1B7-1DAE-C86F6546675B}"/>
          </ac:spMkLst>
        </pc:spChg>
        <pc:spChg chg="add del mod">
          <ac:chgData name="muhammad umair" userId="5b9f1f69d424cdea" providerId="LiveId" clId="{A59032C9-338D-4E70-BC20-2E3D1A788C5C}" dt="2023-07-19T13:24:00.148" v="2945" actId="22"/>
          <ac:spMkLst>
            <pc:docMk/>
            <pc:sldMk cId="3586552675" sldId="266"/>
            <ac:spMk id="14" creationId="{20712BB4-6D74-2EDB-4FB0-D8FDE88E4B0C}"/>
          </ac:spMkLst>
        </pc:spChg>
        <pc:picChg chg="add del mod ord">
          <ac:chgData name="muhammad umair" userId="5b9f1f69d424cdea" providerId="LiveId" clId="{A59032C9-338D-4E70-BC20-2E3D1A788C5C}" dt="2023-07-19T13:19:11.760" v="2416" actId="478"/>
          <ac:picMkLst>
            <pc:docMk/>
            <pc:sldMk cId="3586552675" sldId="266"/>
            <ac:picMk id="6" creationId="{1B7BDACD-C51D-054E-506F-68DBB9E85D3D}"/>
          </ac:picMkLst>
        </pc:picChg>
        <pc:picChg chg="add mod">
          <ac:chgData name="muhammad umair" userId="5b9f1f69d424cdea" providerId="LiveId" clId="{A59032C9-338D-4E70-BC20-2E3D1A788C5C}" dt="2023-07-19T13:20:15.709" v="2426" actId="14100"/>
          <ac:picMkLst>
            <pc:docMk/>
            <pc:sldMk cId="3586552675" sldId="266"/>
            <ac:picMk id="11" creationId="{38008097-20DB-FAE7-216D-F6C455B3E2B8}"/>
          </ac:picMkLst>
        </pc:picChg>
      </pc:sldChg>
      <pc:sldChg chg="add del">
        <pc:chgData name="muhammad umair" userId="5b9f1f69d424cdea" providerId="LiveId" clId="{A59032C9-338D-4E70-BC20-2E3D1A788C5C}" dt="2023-07-19T13:07:29.751" v="2102" actId="47"/>
        <pc:sldMkLst>
          <pc:docMk/>
          <pc:sldMk cId="58952655" sldId="267"/>
        </pc:sldMkLst>
      </pc:sldChg>
      <pc:sldChg chg="add del">
        <pc:chgData name="muhammad umair" userId="5b9f1f69d424cdea" providerId="LiveId" clId="{A59032C9-338D-4E70-BC20-2E3D1A788C5C}" dt="2023-07-19T13:28:21.643" v="2950" actId="47"/>
        <pc:sldMkLst>
          <pc:docMk/>
          <pc:sldMk cId="194784907" sldId="267"/>
        </pc:sldMkLst>
      </pc:sldChg>
      <pc:sldChg chg="add del">
        <pc:chgData name="muhammad umair" userId="5b9f1f69d424cdea" providerId="LiveId" clId="{A59032C9-338D-4E70-BC20-2E3D1A788C5C}" dt="2023-07-19T11:02:51.294" v="66" actId="47"/>
        <pc:sldMkLst>
          <pc:docMk/>
          <pc:sldMk cId="1197469259" sldId="267"/>
        </pc:sldMkLst>
      </pc:sldChg>
      <pc:sldChg chg="modSp add del mod modTransition">
        <pc:chgData name="muhammad umair" userId="5b9f1f69d424cdea" providerId="LiveId" clId="{A59032C9-338D-4E70-BC20-2E3D1A788C5C}" dt="2023-07-19T12:30:34.051" v="441" actId="47"/>
        <pc:sldMkLst>
          <pc:docMk/>
          <pc:sldMk cId="2496552689" sldId="267"/>
        </pc:sldMkLst>
        <pc:spChg chg="mod">
          <ac:chgData name="muhammad umair" userId="5b9f1f69d424cdea" providerId="LiveId" clId="{A59032C9-338D-4E70-BC20-2E3D1A788C5C}" dt="2023-07-19T12:26:42.058" v="437"/>
          <ac:spMkLst>
            <pc:docMk/>
            <pc:sldMk cId="2496552689" sldId="267"/>
            <ac:spMk id="9" creationId="{A8C39184-A59B-2DE5-CE6F-7CF6E358FCEF}"/>
          </ac:spMkLst>
        </pc:spChg>
        <pc:spChg chg="mod">
          <ac:chgData name="muhammad umair" userId="5b9f1f69d424cdea" providerId="LiveId" clId="{A59032C9-338D-4E70-BC20-2E3D1A788C5C}" dt="2023-07-19T12:21:01.908" v="395" actId="207"/>
          <ac:spMkLst>
            <pc:docMk/>
            <pc:sldMk cId="2496552689" sldId="267"/>
            <ac:spMk id="10" creationId="{2BF84955-14D8-62AC-376F-45F3307FE900}"/>
          </ac:spMkLst>
        </pc:spChg>
      </pc:sldChg>
      <pc:sldChg chg="delSp add del mod">
        <pc:chgData name="muhammad umair" userId="5b9f1f69d424cdea" providerId="LiveId" clId="{A59032C9-338D-4E70-BC20-2E3D1A788C5C}" dt="2023-07-19T13:07:28.946" v="2101" actId="47"/>
        <pc:sldMkLst>
          <pc:docMk/>
          <pc:sldMk cId="2199164096" sldId="268"/>
        </pc:sldMkLst>
        <pc:spChg chg="del">
          <ac:chgData name="muhammad umair" userId="5b9f1f69d424cdea" providerId="LiveId" clId="{A59032C9-338D-4E70-BC20-2E3D1A788C5C}" dt="2023-07-19T13:00:04.702" v="2069" actId="478"/>
          <ac:spMkLst>
            <pc:docMk/>
            <pc:sldMk cId="2199164096" sldId="268"/>
            <ac:spMk id="15" creationId="{4C1DC948-00E3-A6FC-50BE-72E5A3D4FF14}"/>
          </ac:spMkLst>
        </pc:spChg>
      </pc:sldChg>
      <pc:sldChg chg="modSp add mod">
        <pc:chgData name="muhammad umair" userId="5b9f1f69d424cdea" providerId="LiveId" clId="{A59032C9-338D-4E70-BC20-2E3D1A788C5C}" dt="2023-07-19T13:34:17.220" v="3038" actId="1037"/>
        <pc:sldMkLst>
          <pc:docMk/>
          <pc:sldMk cId="2740366066" sldId="268"/>
        </pc:sldMkLst>
        <pc:spChg chg="mod">
          <ac:chgData name="muhammad umair" userId="5b9f1f69d424cdea" providerId="LiveId" clId="{A59032C9-338D-4E70-BC20-2E3D1A788C5C}" dt="2023-07-19T13:34:17.220" v="3038" actId="1037"/>
          <ac:spMkLst>
            <pc:docMk/>
            <pc:sldMk cId="2740366066" sldId="268"/>
            <ac:spMk id="9" creationId="{9DFDF187-6C83-4B1A-09C5-E27F22E025C4}"/>
          </ac:spMkLst>
        </pc:spChg>
      </pc:sldChg>
      <pc:sldChg chg="modSp add mod">
        <pc:chgData name="muhammad umair" userId="5b9f1f69d424cdea" providerId="LiveId" clId="{A59032C9-338D-4E70-BC20-2E3D1A788C5C}" dt="2023-07-19T13:43:16.773" v="3516" actId="14100"/>
        <pc:sldMkLst>
          <pc:docMk/>
          <pc:sldMk cId="1339871122" sldId="269"/>
        </pc:sldMkLst>
        <pc:spChg chg="mod">
          <ac:chgData name="muhammad umair" userId="5b9f1f69d424cdea" providerId="LiveId" clId="{A59032C9-338D-4E70-BC20-2E3D1A788C5C}" dt="2023-07-19T13:42:51.702" v="3453" actId="1076"/>
          <ac:spMkLst>
            <pc:docMk/>
            <pc:sldMk cId="1339871122" sldId="269"/>
            <ac:spMk id="3" creationId="{F475615D-BE14-65F7-D535-DBE8CD78D05E}"/>
          </ac:spMkLst>
        </pc:spChg>
        <pc:spChg chg="mod">
          <ac:chgData name="muhammad umair" userId="5b9f1f69d424cdea" providerId="LiveId" clId="{A59032C9-338D-4E70-BC20-2E3D1A788C5C}" dt="2023-07-19T13:43:16.773" v="3516" actId="14100"/>
          <ac:spMkLst>
            <pc:docMk/>
            <pc:sldMk cId="1339871122" sldId="269"/>
            <ac:spMk id="9" creationId="{9DFDF187-6C83-4B1A-09C5-E27F22E025C4}"/>
          </ac:spMkLst>
        </pc:spChg>
        <pc:picChg chg="mod">
          <ac:chgData name="muhammad umair" userId="5b9f1f69d424cdea" providerId="LiveId" clId="{A59032C9-338D-4E70-BC20-2E3D1A788C5C}" dt="2023-07-19T13:42:46.631" v="3452" actId="14100"/>
          <ac:picMkLst>
            <pc:docMk/>
            <pc:sldMk cId="1339871122" sldId="269"/>
            <ac:picMk id="6" creationId="{1B7BDACD-C51D-054E-506F-68DBB9E85D3D}"/>
          </ac:picMkLst>
        </pc:picChg>
      </pc:sldChg>
      <pc:sldChg chg="addSp delSp modSp add mod">
        <pc:chgData name="muhammad umair" userId="5b9f1f69d424cdea" providerId="LiveId" clId="{A59032C9-338D-4E70-BC20-2E3D1A788C5C}" dt="2023-07-19T13:58:34.105" v="3574" actId="5793"/>
        <pc:sldMkLst>
          <pc:docMk/>
          <pc:sldMk cId="2498180024" sldId="270"/>
        </pc:sldMkLst>
        <pc:spChg chg="del mod">
          <ac:chgData name="muhammad umair" userId="5b9f1f69d424cdea" providerId="LiveId" clId="{A59032C9-338D-4E70-BC20-2E3D1A788C5C}" dt="2023-07-19T13:44:30.306" v="3522" actId="478"/>
          <ac:spMkLst>
            <pc:docMk/>
            <pc:sldMk cId="2498180024" sldId="270"/>
            <ac:spMk id="3" creationId="{F475615D-BE14-65F7-D535-DBE8CD78D05E}"/>
          </ac:spMkLst>
        </pc:spChg>
        <pc:spChg chg="add mod">
          <ac:chgData name="muhammad umair" userId="5b9f1f69d424cdea" providerId="LiveId" clId="{A59032C9-338D-4E70-BC20-2E3D1A788C5C}" dt="2023-07-19T13:58:34.105" v="3574" actId="5793"/>
          <ac:spMkLst>
            <pc:docMk/>
            <pc:sldMk cId="2498180024" sldId="270"/>
            <ac:spMk id="4" creationId="{C994610E-65FB-FB97-34AC-0F4506649B24}"/>
          </ac:spMkLst>
        </pc:spChg>
        <pc:spChg chg="del">
          <ac:chgData name="muhammad umair" userId="5b9f1f69d424cdea" providerId="LiveId" clId="{A59032C9-338D-4E70-BC20-2E3D1A788C5C}" dt="2023-07-19T13:44:24.713" v="3519" actId="478"/>
          <ac:spMkLst>
            <pc:docMk/>
            <pc:sldMk cId="2498180024" sldId="270"/>
            <ac:spMk id="9" creationId="{9DFDF187-6C83-4B1A-09C5-E27F22E025C4}"/>
          </ac:spMkLst>
        </pc:spChg>
        <pc:picChg chg="del">
          <ac:chgData name="muhammad umair" userId="5b9f1f69d424cdea" providerId="LiveId" clId="{A59032C9-338D-4E70-BC20-2E3D1A788C5C}" dt="2023-07-19T13:44:25.817" v="3520" actId="478"/>
          <ac:picMkLst>
            <pc:docMk/>
            <pc:sldMk cId="2498180024" sldId="270"/>
            <ac:picMk id="6" creationId="{1B7BDACD-C51D-054E-506F-68DBB9E85D3D}"/>
          </ac:picMkLst>
        </pc:picChg>
      </pc:sldChg>
      <pc:sldChg chg="addSp delSp modSp add mod">
        <pc:chgData name="muhammad umair" userId="5b9f1f69d424cdea" providerId="LiveId" clId="{A59032C9-338D-4E70-BC20-2E3D1A788C5C}" dt="2023-07-19T18:34:10.251" v="5156" actId="1037"/>
        <pc:sldMkLst>
          <pc:docMk/>
          <pc:sldMk cId="2711327433" sldId="271"/>
        </pc:sldMkLst>
        <pc:spChg chg="del mod">
          <ac:chgData name="muhammad umair" userId="5b9f1f69d424cdea" providerId="LiveId" clId="{A59032C9-338D-4E70-BC20-2E3D1A788C5C}" dt="2023-07-19T18:16:13.175" v="3828" actId="478"/>
          <ac:spMkLst>
            <pc:docMk/>
            <pc:sldMk cId="2711327433" sldId="271"/>
            <ac:spMk id="3" creationId="{F475615D-BE14-65F7-D535-DBE8CD78D05E}"/>
          </ac:spMkLst>
        </pc:spChg>
        <pc:spChg chg="add del mod">
          <ac:chgData name="muhammad umair" userId="5b9f1f69d424cdea" providerId="LiveId" clId="{A59032C9-338D-4E70-BC20-2E3D1A788C5C}" dt="2023-07-19T18:17:27.862" v="3830" actId="478"/>
          <ac:spMkLst>
            <pc:docMk/>
            <pc:sldMk cId="2711327433" sldId="271"/>
            <ac:spMk id="4" creationId="{2E8B255E-B920-79F5-4CCA-1EE3FC07B152}"/>
          </ac:spMkLst>
        </pc:spChg>
        <pc:spChg chg="del">
          <ac:chgData name="muhammad umair" userId="5b9f1f69d424cdea" providerId="LiveId" clId="{A59032C9-338D-4E70-BC20-2E3D1A788C5C}" dt="2023-07-19T18:16:06.836" v="3825" actId="478"/>
          <ac:spMkLst>
            <pc:docMk/>
            <pc:sldMk cId="2711327433" sldId="271"/>
            <ac:spMk id="9" creationId="{9DFDF187-6C83-4B1A-09C5-E27F22E025C4}"/>
          </ac:spMkLst>
        </pc:spChg>
        <pc:spChg chg="add mod">
          <ac:chgData name="muhammad umair" userId="5b9f1f69d424cdea" providerId="LiveId" clId="{A59032C9-338D-4E70-BC20-2E3D1A788C5C}" dt="2023-07-19T18:32:59.332" v="5033" actId="207"/>
          <ac:spMkLst>
            <pc:docMk/>
            <pc:sldMk cId="2711327433" sldId="271"/>
            <ac:spMk id="17" creationId="{FFC2662A-48E9-4AF1-F071-2D73550592DF}"/>
          </ac:spMkLst>
        </pc:spChg>
        <pc:spChg chg="add mod">
          <ac:chgData name="muhammad umair" userId="5b9f1f69d424cdea" providerId="LiveId" clId="{A59032C9-338D-4E70-BC20-2E3D1A788C5C}" dt="2023-07-19T18:34:10.251" v="5156" actId="1037"/>
          <ac:spMkLst>
            <pc:docMk/>
            <pc:sldMk cId="2711327433" sldId="271"/>
            <ac:spMk id="18" creationId="{AF6DA305-90B3-4202-8042-BFAD538CA678}"/>
          </ac:spMkLst>
        </pc:spChg>
        <pc:spChg chg="del">
          <ac:chgData name="muhammad umair" userId="5b9f1f69d424cdea" providerId="LiveId" clId="{A59032C9-338D-4E70-BC20-2E3D1A788C5C}" dt="2023-07-19T18:26:21.645" v="4274" actId="478"/>
          <ac:spMkLst>
            <pc:docMk/>
            <pc:sldMk cId="2711327433" sldId="271"/>
            <ac:spMk id="233" creationId="{00000000-0000-0000-0000-000000000000}"/>
          </ac:spMkLst>
        </pc:spChg>
        <pc:spChg chg="del">
          <ac:chgData name="muhammad umair" userId="5b9f1f69d424cdea" providerId="LiveId" clId="{A59032C9-338D-4E70-BC20-2E3D1A788C5C}" dt="2023-07-19T18:26:12.608" v="4272" actId="478"/>
          <ac:spMkLst>
            <pc:docMk/>
            <pc:sldMk cId="2711327433" sldId="271"/>
            <ac:spMk id="234" creationId="{00000000-0000-0000-0000-000000000000}"/>
          </ac:spMkLst>
        </pc:spChg>
        <pc:picChg chg="del">
          <ac:chgData name="muhammad umair" userId="5b9f1f69d424cdea" providerId="LiveId" clId="{A59032C9-338D-4E70-BC20-2E3D1A788C5C}" dt="2023-07-19T18:16:09.160" v="3826" actId="478"/>
          <ac:picMkLst>
            <pc:docMk/>
            <pc:sldMk cId="2711327433" sldId="271"/>
            <ac:picMk id="6" creationId="{1B7BDACD-C51D-054E-506F-68DBB9E85D3D}"/>
          </ac:picMkLst>
        </pc:picChg>
        <pc:picChg chg="add del mod">
          <ac:chgData name="muhammad umair" userId="5b9f1f69d424cdea" providerId="LiveId" clId="{A59032C9-338D-4E70-BC20-2E3D1A788C5C}" dt="2023-07-19T18:19:36.929" v="3868" actId="21"/>
          <ac:picMkLst>
            <pc:docMk/>
            <pc:sldMk cId="2711327433" sldId="271"/>
            <ac:picMk id="7" creationId="{C2F29817-2C86-49C6-A108-98A415022664}"/>
          </ac:picMkLst>
        </pc:picChg>
        <pc:picChg chg="add del mod">
          <ac:chgData name="muhammad umair" userId="5b9f1f69d424cdea" providerId="LiveId" clId="{A59032C9-338D-4E70-BC20-2E3D1A788C5C}" dt="2023-07-19T18:19:36.929" v="3868" actId="21"/>
          <ac:picMkLst>
            <pc:docMk/>
            <pc:sldMk cId="2711327433" sldId="271"/>
            <ac:picMk id="10" creationId="{7B4D991E-A5A5-354C-BB3B-0F598454B748}"/>
          </ac:picMkLst>
        </pc:picChg>
        <pc:picChg chg="add mod">
          <ac:chgData name="muhammad umair" userId="5b9f1f69d424cdea" providerId="LiveId" clId="{A59032C9-338D-4E70-BC20-2E3D1A788C5C}" dt="2023-07-19T18:22:53.470" v="4092" actId="14861"/>
          <ac:picMkLst>
            <pc:docMk/>
            <pc:sldMk cId="2711327433" sldId="271"/>
            <ac:picMk id="12" creationId="{7745722A-BCBE-557C-5B69-EC78B206E64F}"/>
          </ac:picMkLst>
        </pc:picChg>
        <pc:picChg chg="add del mod">
          <ac:chgData name="muhammad umair" userId="5b9f1f69d424cdea" providerId="LiveId" clId="{A59032C9-338D-4E70-BC20-2E3D1A788C5C}" dt="2023-07-19T18:22:58.726" v="4093" actId="478"/>
          <ac:picMkLst>
            <pc:docMk/>
            <pc:sldMk cId="2711327433" sldId="271"/>
            <ac:picMk id="13" creationId="{B3A499CF-7D89-385D-90BD-C3346EE5FC72}"/>
          </ac:picMkLst>
        </pc:picChg>
        <pc:picChg chg="add mod ord">
          <ac:chgData name="muhammad umair" userId="5b9f1f69d424cdea" providerId="LiveId" clId="{A59032C9-338D-4E70-BC20-2E3D1A788C5C}" dt="2023-07-19T18:22:40.827" v="4014" actId="14861"/>
          <ac:picMkLst>
            <pc:docMk/>
            <pc:sldMk cId="2711327433" sldId="271"/>
            <ac:picMk id="15" creationId="{E4A3B4B9-D808-4A17-6E32-C21C24B59A49}"/>
          </ac:picMkLst>
        </pc:picChg>
        <pc:picChg chg="add mod">
          <ac:chgData name="muhammad umair" userId="5b9f1f69d424cdea" providerId="LiveId" clId="{A59032C9-338D-4E70-BC20-2E3D1A788C5C}" dt="2023-07-19T18:23:06.543" v="4095" actId="1076"/>
          <ac:picMkLst>
            <pc:docMk/>
            <pc:sldMk cId="2711327433" sldId="271"/>
            <ac:picMk id="16" creationId="{73A6FBD1-A9A7-EB5E-F615-C0CD14E4F447}"/>
          </ac:picMkLst>
        </pc:picChg>
      </pc:sldChg>
      <pc:sldChg chg="addSp delSp modSp add mod">
        <pc:chgData name="muhammad umair" userId="5b9f1f69d424cdea" providerId="LiveId" clId="{A59032C9-338D-4E70-BC20-2E3D1A788C5C}" dt="2023-07-19T14:22:21.904" v="3824" actId="2711"/>
        <pc:sldMkLst>
          <pc:docMk/>
          <pc:sldMk cId="387575213" sldId="272"/>
        </pc:sldMkLst>
        <pc:spChg chg="del mod ord">
          <ac:chgData name="muhammad umair" userId="5b9f1f69d424cdea" providerId="LiveId" clId="{A59032C9-338D-4E70-BC20-2E3D1A788C5C}" dt="2023-07-19T14:02:19.828" v="3732" actId="478"/>
          <ac:spMkLst>
            <pc:docMk/>
            <pc:sldMk cId="387575213" sldId="272"/>
            <ac:spMk id="4" creationId="{C994610E-65FB-FB97-34AC-0F4506649B24}"/>
          </ac:spMkLst>
        </pc:spChg>
        <pc:spChg chg="add del mod">
          <ac:chgData name="muhammad umair" userId="5b9f1f69d424cdea" providerId="LiveId" clId="{A59032C9-338D-4E70-BC20-2E3D1A788C5C}" dt="2023-07-19T14:13:27.243" v="3761" actId="478"/>
          <ac:spMkLst>
            <pc:docMk/>
            <pc:sldMk cId="387575213" sldId="272"/>
            <ac:spMk id="6" creationId="{D1451D5C-5E36-22B8-0668-F335C68AAF59}"/>
          </ac:spMkLst>
        </pc:spChg>
        <pc:spChg chg="add mod">
          <ac:chgData name="muhammad umair" userId="5b9f1f69d424cdea" providerId="LiveId" clId="{A59032C9-338D-4E70-BC20-2E3D1A788C5C}" dt="2023-07-19T14:15:10.630" v="3804" actId="255"/>
          <ac:spMkLst>
            <pc:docMk/>
            <pc:sldMk cId="387575213" sldId="272"/>
            <ac:spMk id="7" creationId="{1C4D21CE-0240-27D4-84CF-8DE36CE7A532}"/>
          </ac:spMkLst>
        </pc:spChg>
        <pc:spChg chg="add mod">
          <ac:chgData name="muhammad umair" userId="5b9f1f69d424cdea" providerId="LiveId" clId="{A59032C9-338D-4E70-BC20-2E3D1A788C5C}" dt="2023-07-19T14:22:21.904" v="3824" actId="2711"/>
          <ac:spMkLst>
            <pc:docMk/>
            <pc:sldMk cId="387575213" sldId="272"/>
            <ac:spMk id="8" creationId="{5B2C0A23-7A6F-F292-4778-2357021440D8}"/>
          </ac:spMkLst>
        </pc:spChg>
        <pc:picChg chg="add mod">
          <ac:chgData name="muhammad umair" userId="5b9f1f69d424cdea" providerId="LiveId" clId="{A59032C9-338D-4E70-BC20-2E3D1A788C5C}" dt="2023-07-19T14:13:12.685" v="3759" actId="14100"/>
          <ac:picMkLst>
            <pc:docMk/>
            <pc:sldMk cId="387575213" sldId="272"/>
            <ac:picMk id="5" creationId="{92F772A9-BDDD-BBD4-81E5-32AFB689E064}"/>
          </ac:picMkLst>
        </pc:picChg>
      </pc:sldChg>
      <pc:sldChg chg="modSp add del mod setBg">
        <pc:chgData name="muhammad umair" userId="5b9f1f69d424cdea" providerId="LiveId" clId="{A59032C9-338D-4E70-BC20-2E3D1A788C5C}" dt="2023-07-19T14:00:33.407" v="3728" actId="47"/>
        <pc:sldMkLst>
          <pc:docMk/>
          <pc:sldMk cId="1232645453" sldId="272"/>
        </pc:sldMkLst>
        <pc:spChg chg="mod">
          <ac:chgData name="muhammad umair" userId="5b9f1f69d424cdea" providerId="LiveId" clId="{A59032C9-338D-4E70-BC20-2E3D1A788C5C}" dt="2023-07-19T14:00:06.070" v="3681" actId="207"/>
          <ac:spMkLst>
            <pc:docMk/>
            <pc:sldMk cId="1232645453" sldId="272"/>
            <ac:spMk id="4" creationId="{C994610E-65FB-FB97-34AC-0F4506649B24}"/>
          </ac:spMkLst>
        </pc:spChg>
      </pc:sldChg>
      <pc:sldChg chg="addSp delSp modSp add mod ord">
        <pc:chgData name="muhammad umair" userId="5b9f1f69d424cdea" providerId="LiveId" clId="{A59032C9-338D-4E70-BC20-2E3D1A788C5C}" dt="2023-07-19T19:53:11.276" v="5619" actId="1076"/>
        <pc:sldMkLst>
          <pc:docMk/>
          <pc:sldMk cId="3159218104" sldId="273"/>
        </pc:sldMkLst>
        <pc:spChg chg="add del mod">
          <ac:chgData name="muhammad umair" userId="5b9f1f69d424cdea" providerId="LiveId" clId="{A59032C9-338D-4E70-BC20-2E3D1A788C5C}" dt="2023-07-19T19:42:37.209" v="5165"/>
          <ac:spMkLst>
            <pc:docMk/>
            <pc:sldMk cId="3159218104" sldId="273"/>
            <ac:spMk id="3" creationId="{79518208-2D60-79EA-880E-640737DE49BF}"/>
          </ac:spMkLst>
        </pc:spChg>
        <pc:spChg chg="add mod">
          <ac:chgData name="muhammad umair" userId="5b9f1f69d424cdea" providerId="LiveId" clId="{A59032C9-338D-4E70-BC20-2E3D1A788C5C}" dt="2023-07-19T19:53:11.276" v="5619" actId="1076"/>
          <ac:spMkLst>
            <pc:docMk/>
            <pc:sldMk cId="3159218104" sldId="273"/>
            <ac:spMk id="6" creationId="{F987F509-BFA7-2DC8-99FB-D236D398F7E9}"/>
          </ac:spMkLst>
        </pc:spChg>
        <pc:spChg chg="del">
          <ac:chgData name="muhammad umair" userId="5b9f1f69d424cdea" providerId="LiveId" clId="{A59032C9-338D-4E70-BC20-2E3D1A788C5C}" dt="2023-07-19T18:57:26.387" v="5162" actId="478"/>
          <ac:spMkLst>
            <pc:docMk/>
            <pc:sldMk cId="3159218104" sldId="273"/>
            <ac:spMk id="7" creationId="{1C4D21CE-0240-27D4-84CF-8DE36CE7A532}"/>
          </ac:spMkLst>
        </pc:spChg>
        <pc:spChg chg="del">
          <ac:chgData name="muhammad umair" userId="5b9f1f69d424cdea" providerId="LiveId" clId="{A59032C9-338D-4E70-BC20-2E3D1A788C5C}" dt="2023-07-19T18:57:23.405" v="5161" actId="478"/>
          <ac:spMkLst>
            <pc:docMk/>
            <pc:sldMk cId="3159218104" sldId="273"/>
            <ac:spMk id="8" creationId="{5B2C0A23-7A6F-F292-4778-2357021440D8}"/>
          </ac:spMkLst>
        </pc:spChg>
        <pc:picChg chg="del">
          <ac:chgData name="muhammad umair" userId="5b9f1f69d424cdea" providerId="LiveId" clId="{A59032C9-338D-4E70-BC20-2E3D1A788C5C}" dt="2023-07-19T18:57:20.410" v="5160" actId="478"/>
          <ac:picMkLst>
            <pc:docMk/>
            <pc:sldMk cId="3159218104" sldId="273"/>
            <ac:picMk id="5" creationId="{92F772A9-BDDD-BBD4-81E5-32AFB689E064}"/>
          </ac:picMkLst>
        </pc:picChg>
        <pc:picChg chg="add mod">
          <ac:chgData name="muhammad umair" userId="5b9f1f69d424cdea" providerId="LiveId" clId="{A59032C9-338D-4E70-BC20-2E3D1A788C5C}" dt="2023-07-19T19:51:49.553" v="5610" actId="14861"/>
          <ac:picMkLst>
            <pc:docMk/>
            <pc:sldMk cId="3159218104" sldId="273"/>
            <ac:picMk id="10" creationId="{70481720-3048-A7C1-9DC7-F5BB7B5CC9A4}"/>
          </ac:picMkLst>
        </pc:picChg>
      </pc:sldChg>
      <pc:sldChg chg="delSp modSp add mod">
        <pc:chgData name="muhammad umair" userId="5b9f1f69d424cdea" providerId="LiveId" clId="{A59032C9-338D-4E70-BC20-2E3D1A788C5C}" dt="2023-07-21T12:54:15.740" v="5965" actId="6549"/>
        <pc:sldMkLst>
          <pc:docMk/>
          <pc:sldMk cId="3572861014" sldId="274"/>
        </pc:sldMkLst>
        <pc:spChg chg="mod">
          <ac:chgData name="muhammad umair" userId="5b9f1f69d424cdea" providerId="LiveId" clId="{A59032C9-338D-4E70-BC20-2E3D1A788C5C}" dt="2023-07-21T12:54:15.740" v="5965" actId="6549"/>
          <ac:spMkLst>
            <pc:docMk/>
            <pc:sldMk cId="3572861014" sldId="274"/>
            <ac:spMk id="6" creationId="{F987F509-BFA7-2DC8-99FB-D236D398F7E9}"/>
          </ac:spMkLst>
        </pc:spChg>
        <pc:picChg chg="del">
          <ac:chgData name="muhammad umair" userId="5b9f1f69d424cdea" providerId="LiveId" clId="{A59032C9-338D-4E70-BC20-2E3D1A788C5C}" dt="2023-07-20T13:59:50.141" v="5623" actId="478"/>
          <ac:picMkLst>
            <pc:docMk/>
            <pc:sldMk cId="3572861014" sldId="274"/>
            <ac:picMk id="10" creationId="{70481720-3048-A7C1-9DC7-F5BB7B5CC9A4}"/>
          </ac:picMkLst>
        </pc:picChg>
      </pc:sldChg>
      <pc:sldChg chg="addSp delSp modSp add mod">
        <pc:chgData name="muhammad umair" userId="5b9f1f69d424cdea" providerId="LiveId" clId="{A59032C9-338D-4E70-BC20-2E3D1A788C5C}" dt="2023-07-20T14:34:59.309" v="5641" actId="313"/>
        <pc:sldMkLst>
          <pc:docMk/>
          <pc:sldMk cId="1248323764" sldId="275"/>
        </pc:sldMkLst>
        <pc:spChg chg="add mod">
          <ac:chgData name="muhammad umair" userId="5b9f1f69d424cdea" providerId="LiveId" clId="{A59032C9-338D-4E70-BC20-2E3D1A788C5C}" dt="2023-07-20T14:34:59.309" v="5641" actId="313"/>
          <ac:spMkLst>
            <pc:docMk/>
            <pc:sldMk cId="1248323764" sldId="275"/>
            <ac:spMk id="3" creationId="{71879D98-96D9-C681-5285-60D4AB9571FE}"/>
          </ac:spMkLst>
        </pc:spChg>
        <pc:spChg chg="del">
          <ac:chgData name="muhammad umair" userId="5b9f1f69d424cdea" providerId="LiveId" clId="{A59032C9-338D-4E70-BC20-2E3D1A788C5C}" dt="2023-07-20T14:07:09.979" v="5628" actId="478"/>
          <ac:spMkLst>
            <pc:docMk/>
            <pc:sldMk cId="1248323764" sldId="275"/>
            <ac:spMk id="6" creationId="{F987F509-BFA7-2DC8-99FB-D236D398F7E9}"/>
          </ac:spMkLst>
        </pc:spChg>
        <pc:spChg chg="mod">
          <ac:chgData name="muhammad umair" userId="5b9f1f69d424cdea" providerId="LiveId" clId="{A59032C9-338D-4E70-BC20-2E3D1A788C5C}" dt="2023-07-20T14:09:21.116" v="5629"/>
          <ac:spMkLst>
            <pc:docMk/>
            <pc:sldMk cId="1248323764" sldId="275"/>
            <ac:spMk id="228" creationId="{00000000-0000-0000-0000-000000000000}"/>
          </ac:spMkLst>
        </pc:spChg>
      </pc:sldChg>
      <pc:sldChg chg="addSp delSp modSp add mod">
        <pc:chgData name="muhammad umair" userId="5b9f1f69d424cdea" providerId="LiveId" clId="{A59032C9-338D-4E70-BC20-2E3D1A788C5C}" dt="2023-07-20T14:46:22.833" v="5723" actId="114"/>
        <pc:sldMkLst>
          <pc:docMk/>
          <pc:sldMk cId="413547784" sldId="276"/>
        </pc:sldMkLst>
        <pc:spChg chg="del">
          <ac:chgData name="muhammad umair" userId="5b9f1f69d424cdea" providerId="LiveId" clId="{A59032C9-338D-4E70-BC20-2E3D1A788C5C}" dt="2023-07-20T14:37:18.116" v="5644" actId="478"/>
          <ac:spMkLst>
            <pc:docMk/>
            <pc:sldMk cId="413547784" sldId="276"/>
            <ac:spMk id="3" creationId="{71879D98-96D9-C681-5285-60D4AB9571FE}"/>
          </ac:spMkLst>
        </pc:spChg>
        <pc:spChg chg="add mod">
          <ac:chgData name="muhammad umair" userId="5b9f1f69d424cdea" providerId="LiveId" clId="{A59032C9-338D-4E70-BC20-2E3D1A788C5C}" dt="2023-07-20T14:46:22.833" v="5723" actId="114"/>
          <ac:spMkLst>
            <pc:docMk/>
            <pc:sldMk cId="413547784" sldId="276"/>
            <ac:spMk id="4" creationId="{B75B42D8-3484-C4F0-EEAC-559603E4E1BC}"/>
          </ac:spMkLst>
        </pc:spChg>
        <pc:spChg chg="mod">
          <ac:chgData name="muhammad umair" userId="5b9f1f69d424cdea" providerId="LiveId" clId="{A59032C9-338D-4E70-BC20-2E3D1A788C5C}" dt="2023-07-20T14:40:22.285" v="5660"/>
          <ac:spMkLst>
            <pc:docMk/>
            <pc:sldMk cId="413547784" sldId="276"/>
            <ac:spMk id="228" creationId="{00000000-0000-0000-0000-000000000000}"/>
          </ac:spMkLst>
        </pc:spChg>
      </pc:sldChg>
      <pc:sldChg chg="addSp delSp modSp add mod ord">
        <pc:chgData name="muhammad umair" userId="5b9f1f69d424cdea" providerId="LiveId" clId="{A59032C9-338D-4E70-BC20-2E3D1A788C5C}" dt="2023-07-21T18:12:40.063" v="7357"/>
        <pc:sldMkLst>
          <pc:docMk/>
          <pc:sldMk cId="957613397" sldId="277"/>
        </pc:sldMkLst>
        <pc:spChg chg="add mod">
          <ac:chgData name="muhammad umair" userId="5b9f1f69d424cdea" providerId="LiveId" clId="{A59032C9-338D-4E70-BC20-2E3D1A788C5C}" dt="2023-07-21T09:56:42.219" v="5733" actId="1076"/>
          <ac:spMkLst>
            <pc:docMk/>
            <pc:sldMk cId="957613397" sldId="277"/>
            <ac:spMk id="3" creationId="{6B87F838-70E7-FFD3-736F-728B25B37220}"/>
          </ac:spMkLst>
        </pc:spChg>
        <pc:spChg chg="del">
          <ac:chgData name="muhammad umair" userId="5b9f1f69d424cdea" providerId="LiveId" clId="{A59032C9-338D-4E70-BC20-2E3D1A788C5C}" dt="2023-07-20T14:37:22.592" v="5645" actId="478"/>
          <ac:spMkLst>
            <pc:docMk/>
            <pc:sldMk cId="957613397" sldId="277"/>
            <ac:spMk id="3" creationId="{71879D98-96D9-C681-5285-60D4AB9571FE}"/>
          </ac:spMkLst>
        </pc:spChg>
        <pc:spChg chg="add mod">
          <ac:chgData name="muhammad umair" userId="5b9f1f69d424cdea" providerId="LiveId" clId="{A59032C9-338D-4E70-BC20-2E3D1A788C5C}" dt="2023-07-21T09:59:29.545" v="5743" actId="5793"/>
          <ac:spMkLst>
            <pc:docMk/>
            <pc:sldMk cId="957613397" sldId="277"/>
            <ac:spMk id="4" creationId="{16F2A270-F20C-FACD-085E-61499ADBF5C0}"/>
          </ac:spMkLst>
        </pc:spChg>
        <pc:spChg chg="mod">
          <ac:chgData name="muhammad umair" userId="5b9f1f69d424cdea" providerId="LiveId" clId="{A59032C9-338D-4E70-BC20-2E3D1A788C5C}" dt="2023-07-21T09:33:16.993" v="5725" actId="20577"/>
          <ac:spMkLst>
            <pc:docMk/>
            <pc:sldMk cId="957613397" sldId="277"/>
            <ac:spMk id="228" creationId="{00000000-0000-0000-0000-000000000000}"/>
          </ac:spMkLst>
        </pc:spChg>
      </pc:sldChg>
      <pc:sldChg chg="addSp modSp add mod">
        <pc:chgData name="muhammad umair" userId="5b9f1f69d424cdea" providerId="LiveId" clId="{A59032C9-338D-4E70-BC20-2E3D1A788C5C}" dt="2023-07-21T11:15:24.730" v="5826" actId="20577"/>
        <pc:sldMkLst>
          <pc:docMk/>
          <pc:sldMk cId="647961331" sldId="278"/>
        </pc:sldMkLst>
        <pc:spChg chg="add mod">
          <ac:chgData name="muhammad umair" userId="5b9f1f69d424cdea" providerId="LiveId" clId="{A59032C9-338D-4E70-BC20-2E3D1A788C5C}" dt="2023-07-21T11:15:24.730" v="5826" actId="20577"/>
          <ac:spMkLst>
            <pc:docMk/>
            <pc:sldMk cId="647961331" sldId="278"/>
            <ac:spMk id="3" creationId="{DDE22483-1B06-F291-B370-14B4B2107836}"/>
          </ac:spMkLst>
        </pc:spChg>
        <pc:spChg chg="mod">
          <ac:chgData name="muhammad umair" userId="5b9f1f69d424cdea" providerId="LiveId" clId="{A59032C9-338D-4E70-BC20-2E3D1A788C5C}" dt="2023-07-21T10:58:24.813" v="5747" actId="20577"/>
          <ac:spMkLst>
            <pc:docMk/>
            <pc:sldMk cId="647961331" sldId="278"/>
            <ac:spMk id="228" creationId="{00000000-0000-0000-0000-000000000000}"/>
          </ac:spMkLst>
        </pc:spChg>
      </pc:sldChg>
      <pc:sldChg chg="addSp modSp add mod">
        <pc:chgData name="muhammad umair" userId="5b9f1f69d424cdea" providerId="LiveId" clId="{A59032C9-338D-4E70-BC20-2E3D1A788C5C}" dt="2023-07-21T11:16:56.853" v="5832" actId="114"/>
        <pc:sldMkLst>
          <pc:docMk/>
          <pc:sldMk cId="4232222773" sldId="279"/>
        </pc:sldMkLst>
        <pc:spChg chg="add mod">
          <ac:chgData name="muhammad umair" userId="5b9f1f69d424cdea" providerId="LiveId" clId="{A59032C9-338D-4E70-BC20-2E3D1A788C5C}" dt="2023-07-21T11:16:56.853" v="5832" actId="114"/>
          <ac:spMkLst>
            <pc:docMk/>
            <pc:sldMk cId="4232222773" sldId="279"/>
            <ac:spMk id="3" creationId="{C5DFB21C-A930-BC26-647E-6F1A2E25ECD6}"/>
          </ac:spMkLst>
        </pc:spChg>
        <pc:spChg chg="mod">
          <ac:chgData name="muhammad umair" userId="5b9f1f69d424cdea" providerId="LiveId" clId="{A59032C9-338D-4E70-BC20-2E3D1A788C5C}" dt="2023-07-21T11:16:05.990" v="5828" actId="20577"/>
          <ac:spMkLst>
            <pc:docMk/>
            <pc:sldMk cId="4232222773" sldId="279"/>
            <ac:spMk id="228" creationId="{00000000-0000-0000-0000-000000000000}"/>
          </ac:spMkLst>
        </pc:spChg>
      </pc:sldChg>
      <pc:sldChg chg="addSp modSp add mod">
        <pc:chgData name="muhammad umair" userId="5b9f1f69d424cdea" providerId="LiveId" clId="{A59032C9-338D-4E70-BC20-2E3D1A788C5C}" dt="2023-07-21T11:19:07.430" v="5848" actId="1076"/>
        <pc:sldMkLst>
          <pc:docMk/>
          <pc:sldMk cId="3063996297" sldId="280"/>
        </pc:sldMkLst>
        <pc:spChg chg="add mod">
          <ac:chgData name="muhammad umair" userId="5b9f1f69d424cdea" providerId="LiveId" clId="{A59032C9-338D-4E70-BC20-2E3D1A788C5C}" dt="2023-07-21T11:19:07.430" v="5848" actId="1076"/>
          <ac:spMkLst>
            <pc:docMk/>
            <pc:sldMk cId="3063996297" sldId="280"/>
            <ac:spMk id="3" creationId="{5D6E285B-F6DE-07E8-4537-DBAC1C8E957C}"/>
          </ac:spMkLst>
        </pc:spChg>
        <pc:spChg chg="mod">
          <ac:chgData name="muhammad umair" userId="5b9f1f69d424cdea" providerId="LiveId" clId="{A59032C9-338D-4E70-BC20-2E3D1A788C5C}" dt="2023-07-21T11:17:16.679" v="5834" actId="12"/>
          <ac:spMkLst>
            <pc:docMk/>
            <pc:sldMk cId="3063996297" sldId="280"/>
            <ac:spMk id="228" creationId="{00000000-0000-0000-0000-000000000000}"/>
          </ac:spMkLst>
        </pc:spChg>
      </pc:sldChg>
      <pc:sldChg chg="addSp delSp modSp add mod">
        <pc:chgData name="muhammad umair" userId="5b9f1f69d424cdea" providerId="LiveId" clId="{A59032C9-338D-4E70-BC20-2E3D1A788C5C}" dt="2023-07-21T12:39:23.397" v="5939" actId="20577"/>
        <pc:sldMkLst>
          <pc:docMk/>
          <pc:sldMk cId="2890174409" sldId="281"/>
        </pc:sldMkLst>
        <pc:spChg chg="add mod">
          <ac:chgData name="muhammad umair" userId="5b9f1f69d424cdea" providerId="LiveId" clId="{A59032C9-338D-4E70-BC20-2E3D1A788C5C}" dt="2023-07-21T12:39:23.397" v="5939" actId="20577"/>
          <ac:spMkLst>
            <pc:docMk/>
            <pc:sldMk cId="2890174409" sldId="281"/>
            <ac:spMk id="3" creationId="{136C6005-5B73-82DE-378E-F8C3086C0B74}"/>
          </ac:spMkLst>
        </pc:spChg>
        <pc:spChg chg="add del">
          <ac:chgData name="muhammad umair" userId="5b9f1f69d424cdea" providerId="LiveId" clId="{A59032C9-338D-4E70-BC20-2E3D1A788C5C}" dt="2023-07-21T12:38:58.959" v="5934" actId="22"/>
          <ac:spMkLst>
            <pc:docMk/>
            <pc:sldMk cId="2890174409" sldId="281"/>
            <ac:spMk id="5" creationId="{F281488D-5E5C-133A-F3C2-93FDCE4B053B}"/>
          </ac:spMkLst>
        </pc:spChg>
        <pc:spChg chg="mod">
          <ac:chgData name="muhammad umair" userId="5b9f1f69d424cdea" providerId="LiveId" clId="{A59032C9-338D-4E70-BC20-2E3D1A788C5C}" dt="2023-07-21T11:19:58.716" v="5856" actId="113"/>
          <ac:spMkLst>
            <pc:docMk/>
            <pc:sldMk cId="2890174409" sldId="281"/>
            <ac:spMk id="228" creationId="{00000000-0000-0000-0000-000000000000}"/>
          </ac:spMkLst>
        </pc:spChg>
      </pc:sldChg>
      <pc:sldChg chg="addSp modSp add mod">
        <pc:chgData name="muhammad umair" userId="5b9f1f69d424cdea" providerId="LiveId" clId="{A59032C9-338D-4E70-BC20-2E3D1A788C5C}" dt="2023-07-21T12:45:09.600" v="5945" actId="114"/>
        <pc:sldMkLst>
          <pc:docMk/>
          <pc:sldMk cId="2971837626" sldId="282"/>
        </pc:sldMkLst>
        <pc:spChg chg="add mod">
          <ac:chgData name="muhammad umair" userId="5b9f1f69d424cdea" providerId="LiveId" clId="{A59032C9-338D-4E70-BC20-2E3D1A788C5C}" dt="2023-07-21T12:45:09.600" v="5945" actId="114"/>
          <ac:spMkLst>
            <pc:docMk/>
            <pc:sldMk cId="2971837626" sldId="282"/>
            <ac:spMk id="3" creationId="{C67F11D3-2EF0-78DF-53EA-07C6965232BA}"/>
          </ac:spMkLst>
        </pc:spChg>
        <pc:spChg chg="mod">
          <ac:chgData name="muhammad umair" userId="5b9f1f69d424cdea" providerId="LiveId" clId="{A59032C9-338D-4E70-BC20-2E3D1A788C5C}" dt="2023-07-21T11:22:43.226" v="5895" actId="20577"/>
          <ac:spMkLst>
            <pc:docMk/>
            <pc:sldMk cId="2971837626" sldId="282"/>
            <ac:spMk id="228" creationId="{00000000-0000-0000-0000-000000000000}"/>
          </ac:spMkLst>
        </pc:spChg>
      </pc:sldChg>
      <pc:sldChg chg="addSp delSp modSp add mod">
        <pc:chgData name="muhammad umair" userId="5b9f1f69d424cdea" providerId="LiveId" clId="{A59032C9-338D-4E70-BC20-2E3D1A788C5C}" dt="2023-07-21T12:53:36.776" v="5964" actId="114"/>
        <pc:sldMkLst>
          <pc:docMk/>
          <pc:sldMk cId="31677685" sldId="283"/>
        </pc:sldMkLst>
        <pc:spChg chg="add del mod">
          <ac:chgData name="muhammad umair" userId="5b9f1f69d424cdea" providerId="LiveId" clId="{A59032C9-338D-4E70-BC20-2E3D1A788C5C}" dt="2023-07-21T12:52:28.510" v="5951" actId="21"/>
          <ac:spMkLst>
            <pc:docMk/>
            <pc:sldMk cId="31677685" sldId="283"/>
            <ac:spMk id="3" creationId="{0CA50CCD-8D0F-154F-D85F-6A7C69471B39}"/>
          </ac:spMkLst>
        </pc:spChg>
        <pc:spChg chg="add del">
          <ac:chgData name="muhammad umair" userId="5b9f1f69d424cdea" providerId="LiveId" clId="{A59032C9-338D-4E70-BC20-2E3D1A788C5C}" dt="2023-07-21T12:52:22.498" v="5948"/>
          <ac:spMkLst>
            <pc:docMk/>
            <pc:sldMk cId="31677685" sldId="283"/>
            <ac:spMk id="4" creationId="{593C0F03-08A5-841E-BA74-35DCD2A7EA7D}"/>
          </ac:spMkLst>
        </pc:spChg>
        <pc:spChg chg="add del">
          <ac:chgData name="muhammad umair" userId="5b9f1f69d424cdea" providerId="LiveId" clId="{A59032C9-338D-4E70-BC20-2E3D1A788C5C}" dt="2023-07-21T12:52:25.814" v="5950"/>
          <ac:spMkLst>
            <pc:docMk/>
            <pc:sldMk cId="31677685" sldId="283"/>
            <ac:spMk id="5" creationId="{7689F629-F3C0-BA88-27BD-A85029B4882D}"/>
          </ac:spMkLst>
        </pc:spChg>
        <pc:spChg chg="add del mod">
          <ac:chgData name="muhammad umair" userId="5b9f1f69d424cdea" providerId="LiveId" clId="{A59032C9-338D-4E70-BC20-2E3D1A788C5C}" dt="2023-07-21T12:52:46.758" v="5959" actId="767"/>
          <ac:spMkLst>
            <pc:docMk/>
            <pc:sldMk cId="31677685" sldId="283"/>
            <ac:spMk id="6" creationId="{17B7A8EC-ACB0-359B-F409-CEB1D0A22FCB}"/>
          </ac:spMkLst>
        </pc:spChg>
        <pc:spChg chg="add del mod">
          <ac:chgData name="muhammad umair" userId="5b9f1f69d424cdea" providerId="LiveId" clId="{A59032C9-338D-4E70-BC20-2E3D1A788C5C}" dt="2023-07-21T12:52:46.338" v="5958"/>
          <ac:spMkLst>
            <pc:docMk/>
            <pc:sldMk cId="31677685" sldId="283"/>
            <ac:spMk id="7" creationId="{6DD1AFC2-A8F4-8891-9620-A3746EB2A2D7}"/>
          </ac:spMkLst>
        </pc:spChg>
        <pc:spChg chg="add del mod">
          <ac:chgData name="muhammad umair" userId="5b9f1f69d424cdea" providerId="LiveId" clId="{A59032C9-338D-4E70-BC20-2E3D1A788C5C}" dt="2023-07-21T12:52:45.587" v="5957"/>
          <ac:spMkLst>
            <pc:docMk/>
            <pc:sldMk cId="31677685" sldId="283"/>
            <ac:spMk id="8" creationId="{58F3E6A6-8420-EF32-846D-F6E649FFCF80}"/>
          </ac:spMkLst>
        </pc:spChg>
        <pc:spChg chg="add mod">
          <ac:chgData name="muhammad umair" userId="5b9f1f69d424cdea" providerId="LiveId" clId="{A59032C9-338D-4E70-BC20-2E3D1A788C5C}" dt="2023-07-21T12:53:36.776" v="5964" actId="114"/>
          <ac:spMkLst>
            <pc:docMk/>
            <pc:sldMk cId="31677685" sldId="283"/>
            <ac:spMk id="9" creationId="{444365AF-46FB-C408-8DB8-4A1C9408BD03}"/>
          </ac:spMkLst>
        </pc:spChg>
        <pc:spChg chg="mod">
          <ac:chgData name="muhammad umair" userId="5b9f1f69d424cdea" providerId="LiveId" clId="{A59032C9-338D-4E70-BC20-2E3D1A788C5C}" dt="2023-07-21T11:23:20.581" v="5925" actId="20577"/>
          <ac:spMkLst>
            <pc:docMk/>
            <pc:sldMk cId="31677685" sldId="283"/>
            <ac:spMk id="228" creationId="{00000000-0000-0000-0000-000000000000}"/>
          </ac:spMkLst>
        </pc:spChg>
      </pc:sldChg>
      <pc:sldChg chg="modSp add del mod">
        <pc:chgData name="muhammad umair" userId="5b9f1f69d424cdea" providerId="LiveId" clId="{A59032C9-338D-4E70-BC20-2E3D1A788C5C}" dt="2023-07-21T13:44:03.171" v="5972" actId="47"/>
        <pc:sldMkLst>
          <pc:docMk/>
          <pc:sldMk cId="488831004" sldId="284"/>
        </pc:sldMkLst>
        <pc:spChg chg="mod">
          <ac:chgData name="muhammad umair" userId="5b9f1f69d424cdea" providerId="LiveId" clId="{A59032C9-338D-4E70-BC20-2E3D1A788C5C}" dt="2023-07-21T13:44:00.594" v="5971"/>
          <ac:spMkLst>
            <pc:docMk/>
            <pc:sldMk cId="488831004" sldId="284"/>
            <ac:spMk id="227" creationId="{00000000-0000-0000-0000-000000000000}"/>
          </ac:spMkLst>
        </pc:spChg>
        <pc:spChg chg="mod">
          <ac:chgData name="muhammad umair" userId="5b9f1f69d424cdea" providerId="LiveId" clId="{A59032C9-338D-4E70-BC20-2E3D1A788C5C}" dt="2023-07-21T11:23:47.465" v="5930" actId="5793"/>
          <ac:spMkLst>
            <pc:docMk/>
            <pc:sldMk cId="488831004" sldId="284"/>
            <ac:spMk id="228" creationId="{00000000-0000-0000-0000-000000000000}"/>
          </ac:spMkLst>
        </pc:spChg>
      </pc:sldChg>
      <pc:sldChg chg="addSp modSp add mod">
        <pc:chgData name="muhammad umair" userId="5b9f1f69d424cdea" providerId="LiveId" clId="{A59032C9-338D-4E70-BC20-2E3D1A788C5C}" dt="2023-07-21T14:59:43.447" v="6075" actId="692"/>
        <pc:sldMkLst>
          <pc:docMk/>
          <pc:sldMk cId="2491872177" sldId="285"/>
        </pc:sldMkLst>
        <pc:spChg chg="add mod">
          <ac:chgData name="muhammad umair" userId="5b9f1f69d424cdea" providerId="LiveId" clId="{A59032C9-338D-4E70-BC20-2E3D1A788C5C}" dt="2023-07-21T14:59:43.447" v="6075" actId="692"/>
          <ac:spMkLst>
            <pc:docMk/>
            <pc:sldMk cId="2491872177" sldId="285"/>
            <ac:spMk id="3" creationId="{4A3B818C-B010-495E-AE77-4D4EBBE1671E}"/>
          </ac:spMkLst>
        </pc:spChg>
        <pc:spChg chg="mod">
          <ac:chgData name="muhammad umair" userId="5b9f1f69d424cdea" providerId="LiveId" clId="{A59032C9-338D-4E70-BC20-2E3D1A788C5C}" dt="2023-07-21T13:44:08.252" v="5973" actId="1076"/>
          <ac:spMkLst>
            <pc:docMk/>
            <pc:sldMk cId="2491872177" sldId="285"/>
            <ac:spMk id="227" creationId="{00000000-0000-0000-0000-000000000000}"/>
          </ac:spMkLst>
        </pc:spChg>
        <pc:spChg chg="mod">
          <ac:chgData name="muhammad umair" userId="5b9f1f69d424cdea" providerId="LiveId" clId="{A59032C9-338D-4E70-BC20-2E3D1A788C5C}" dt="2023-07-21T13:44:37.542" v="5982" actId="207"/>
          <ac:spMkLst>
            <pc:docMk/>
            <pc:sldMk cId="2491872177" sldId="285"/>
            <ac:spMk id="228" creationId="{00000000-0000-0000-0000-000000000000}"/>
          </ac:spMkLst>
        </pc:spChg>
      </pc:sldChg>
      <pc:sldChg chg="addSp delSp modSp add mod">
        <pc:chgData name="muhammad umair" userId="5b9f1f69d424cdea" providerId="LiveId" clId="{A59032C9-338D-4E70-BC20-2E3D1A788C5C}" dt="2023-07-21T15:31:47.338" v="7000" actId="20577"/>
        <pc:sldMkLst>
          <pc:docMk/>
          <pc:sldMk cId="2177204215" sldId="286"/>
        </pc:sldMkLst>
        <pc:spChg chg="add del mod">
          <ac:chgData name="muhammad umair" userId="5b9f1f69d424cdea" providerId="LiveId" clId="{A59032C9-338D-4E70-BC20-2E3D1A788C5C}" dt="2023-07-21T15:31:15.499" v="6995" actId="767"/>
          <ac:spMkLst>
            <pc:docMk/>
            <pc:sldMk cId="2177204215" sldId="286"/>
            <ac:spMk id="3" creationId="{556B0810-799F-E0A9-B855-707B2BFFCC24}"/>
          </ac:spMkLst>
        </pc:spChg>
        <pc:spChg chg="add del mod">
          <ac:chgData name="muhammad umair" userId="5b9f1f69d424cdea" providerId="LiveId" clId="{A59032C9-338D-4E70-BC20-2E3D1A788C5C}" dt="2023-07-21T15:31:13.058" v="6993"/>
          <ac:spMkLst>
            <pc:docMk/>
            <pc:sldMk cId="2177204215" sldId="286"/>
            <ac:spMk id="4" creationId="{BC911370-96E8-04D3-2D79-F3B933154319}"/>
          </ac:spMkLst>
        </pc:spChg>
        <pc:spChg chg="add mod">
          <ac:chgData name="muhammad umair" userId="5b9f1f69d424cdea" providerId="LiveId" clId="{A59032C9-338D-4E70-BC20-2E3D1A788C5C}" dt="2023-07-21T15:31:47.338" v="7000" actId="20577"/>
          <ac:spMkLst>
            <pc:docMk/>
            <pc:sldMk cId="2177204215" sldId="286"/>
            <ac:spMk id="5" creationId="{E650846D-70C6-61DC-CDCE-56E833D26B11}"/>
          </ac:spMkLst>
        </pc:spChg>
        <pc:spChg chg="mod">
          <ac:chgData name="muhammad umair" userId="5b9f1f69d424cdea" providerId="LiveId" clId="{A59032C9-338D-4E70-BC20-2E3D1A788C5C}" dt="2023-07-21T14:46:21.724" v="6051" actId="12"/>
          <ac:spMkLst>
            <pc:docMk/>
            <pc:sldMk cId="2177204215" sldId="286"/>
            <ac:spMk id="228" creationId="{00000000-0000-0000-0000-000000000000}"/>
          </ac:spMkLst>
        </pc:spChg>
      </pc:sldChg>
      <pc:sldChg chg="addSp modSp add mod">
        <pc:chgData name="muhammad umair" userId="5b9f1f69d424cdea" providerId="LiveId" clId="{A59032C9-338D-4E70-BC20-2E3D1A788C5C}" dt="2023-07-21T15:37:29.713" v="7012"/>
        <pc:sldMkLst>
          <pc:docMk/>
          <pc:sldMk cId="2145478245" sldId="287"/>
        </pc:sldMkLst>
        <pc:spChg chg="add mod">
          <ac:chgData name="muhammad umair" userId="5b9f1f69d424cdea" providerId="LiveId" clId="{A59032C9-338D-4E70-BC20-2E3D1A788C5C}" dt="2023-07-21T15:35:41.070" v="7006" actId="207"/>
          <ac:spMkLst>
            <pc:docMk/>
            <pc:sldMk cId="2145478245" sldId="287"/>
            <ac:spMk id="3" creationId="{6BA17613-7053-A8CC-041C-86CE618F4788}"/>
          </ac:spMkLst>
        </pc:spChg>
        <pc:spChg chg="mod">
          <ac:chgData name="muhammad umair" userId="5b9f1f69d424cdea" providerId="LiveId" clId="{A59032C9-338D-4E70-BC20-2E3D1A788C5C}" dt="2023-07-21T15:37:29.713" v="7012"/>
          <ac:spMkLst>
            <pc:docMk/>
            <pc:sldMk cId="2145478245" sldId="287"/>
            <ac:spMk id="228" creationId="{00000000-0000-0000-0000-000000000000}"/>
          </ac:spMkLst>
        </pc:spChg>
      </pc:sldChg>
      <pc:sldChg chg="addSp modSp add del mod">
        <pc:chgData name="muhammad umair" userId="5b9f1f69d424cdea" providerId="LiveId" clId="{A59032C9-338D-4E70-BC20-2E3D1A788C5C}" dt="2023-07-21T15:06:04.581" v="6559" actId="47"/>
        <pc:sldMkLst>
          <pc:docMk/>
          <pc:sldMk cId="1959326247" sldId="288"/>
        </pc:sldMkLst>
        <pc:spChg chg="add mod">
          <ac:chgData name="muhammad umair" userId="5b9f1f69d424cdea" providerId="LiveId" clId="{A59032C9-338D-4E70-BC20-2E3D1A788C5C}" dt="2023-07-21T15:05:59.579" v="6558" actId="207"/>
          <ac:spMkLst>
            <pc:docMk/>
            <pc:sldMk cId="1959326247" sldId="288"/>
            <ac:spMk id="4" creationId="{C65736CD-8E81-3ACF-0D47-ABDDF96E2261}"/>
          </ac:spMkLst>
        </pc:spChg>
        <pc:spChg chg="mod">
          <ac:chgData name="muhammad umair" userId="5b9f1f69d424cdea" providerId="LiveId" clId="{A59032C9-338D-4E70-BC20-2E3D1A788C5C}" dt="2023-07-21T15:03:18.017" v="6076" actId="1076"/>
          <ac:spMkLst>
            <pc:docMk/>
            <pc:sldMk cId="1959326247" sldId="288"/>
            <ac:spMk id="227" creationId="{00000000-0000-0000-0000-000000000000}"/>
          </ac:spMkLst>
        </pc:spChg>
      </pc:sldChg>
      <pc:sldChg chg="addSp delSp modSp add del mod">
        <pc:chgData name="muhammad umair" userId="5b9f1f69d424cdea" providerId="LiveId" clId="{A59032C9-338D-4E70-BC20-2E3D1A788C5C}" dt="2023-07-21T15:37:46.273" v="7013" actId="47"/>
        <pc:sldMkLst>
          <pc:docMk/>
          <pc:sldMk cId="3208443040" sldId="288"/>
        </pc:sldMkLst>
        <pc:spChg chg="add del mod">
          <ac:chgData name="muhammad umair" userId="5b9f1f69d424cdea" providerId="LiveId" clId="{A59032C9-338D-4E70-BC20-2E3D1A788C5C}" dt="2023-07-21T15:09:29.017" v="6989" actId="478"/>
          <ac:spMkLst>
            <pc:docMk/>
            <pc:sldMk cId="3208443040" sldId="288"/>
            <ac:spMk id="4" creationId="{1816B9F2-656F-1BE2-2C4D-98D9AFCBF6DB}"/>
          </ac:spMkLst>
        </pc:spChg>
      </pc:sldChg>
      <pc:sldChg chg="addSp delSp modSp add mod">
        <pc:chgData name="muhammad umair" userId="5b9f1f69d424cdea" providerId="LiveId" clId="{A59032C9-338D-4E70-BC20-2E3D1A788C5C}" dt="2023-07-21T15:40:54.200" v="7036" actId="313"/>
        <pc:sldMkLst>
          <pc:docMk/>
          <pc:sldMk cId="1758690857" sldId="289"/>
        </pc:sldMkLst>
        <pc:spChg chg="del mod">
          <ac:chgData name="muhammad umair" userId="5b9f1f69d424cdea" providerId="LiveId" clId="{A59032C9-338D-4E70-BC20-2E3D1A788C5C}" dt="2023-07-21T15:38:14.271" v="7021" actId="478"/>
          <ac:spMkLst>
            <pc:docMk/>
            <pc:sldMk cId="1758690857" sldId="289"/>
            <ac:spMk id="3" creationId="{6BA17613-7053-A8CC-041C-86CE618F4788}"/>
          </ac:spMkLst>
        </pc:spChg>
        <pc:spChg chg="add mod">
          <ac:chgData name="muhammad umair" userId="5b9f1f69d424cdea" providerId="LiveId" clId="{A59032C9-338D-4E70-BC20-2E3D1A788C5C}" dt="2023-07-21T15:40:54.200" v="7036" actId="313"/>
          <ac:spMkLst>
            <pc:docMk/>
            <pc:sldMk cId="1758690857" sldId="289"/>
            <ac:spMk id="4" creationId="{A1D17970-31DB-A2F6-A826-11766C566714}"/>
          </ac:spMkLst>
        </pc:spChg>
        <pc:spChg chg="mod">
          <ac:chgData name="muhammad umair" userId="5b9f1f69d424cdea" providerId="LiveId" clId="{A59032C9-338D-4E70-BC20-2E3D1A788C5C}" dt="2023-07-21T15:38:06.100" v="7019" actId="20577"/>
          <ac:spMkLst>
            <pc:docMk/>
            <pc:sldMk cId="1758690857" sldId="289"/>
            <ac:spMk id="228" creationId="{00000000-0000-0000-0000-000000000000}"/>
          </ac:spMkLst>
        </pc:spChg>
      </pc:sldChg>
      <pc:sldChg chg="add del">
        <pc:chgData name="muhammad umair" userId="5b9f1f69d424cdea" providerId="LiveId" clId="{A59032C9-338D-4E70-BC20-2E3D1A788C5C}" dt="2023-07-21T15:38:16.863" v="7022" actId="47"/>
        <pc:sldMkLst>
          <pc:docMk/>
          <pc:sldMk cId="1015179374" sldId="290"/>
        </pc:sldMkLst>
      </pc:sldChg>
      <pc:sldChg chg="addSp modSp add mod">
        <pc:chgData name="muhammad umair" userId="5b9f1f69d424cdea" providerId="LiveId" clId="{A59032C9-338D-4E70-BC20-2E3D1A788C5C}" dt="2023-07-21T15:48:19.570" v="7097" actId="20577"/>
        <pc:sldMkLst>
          <pc:docMk/>
          <pc:sldMk cId="2745313339" sldId="290"/>
        </pc:sldMkLst>
        <pc:spChg chg="add mod">
          <ac:chgData name="muhammad umair" userId="5b9f1f69d424cdea" providerId="LiveId" clId="{A59032C9-338D-4E70-BC20-2E3D1A788C5C}" dt="2023-07-21T15:48:11.891" v="7086" actId="6549"/>
          <ac:spMkLst>
            <pc:docMk/>
            <pc:sldMk cId="2745313339" sldId="290"/>
            <ac:spMk id="3" creationId="{657082A8-D31B-EAEA-3D68-0F572E0EDBFF}"/>
          </ac:spMkLst>
        </pc:spChg>
        <pc:spChg chg="mod">
          <ac:chgData name="muhammad umair" userId="5b9f1f69d424cdea" providerId="LiveId" clId="{A59032C9-338D-4E70-BC20-2E3D1A788C5C}" dt="2023-07-21T15:48:19.570" v="7097" actId="20577"/>
          <ac:spMkLst>
            <pc:docMk/>
            <pc:sldMk cId="2745313339" sldId="290"/>
            <ac:spMk id="228" creationId="{00000000-0000-0000-0000-000000000000}"/>
          </ac:spMkLst>
        </pc:spChg>
      </pc:sldChg>
      <pc:sldChg chg="add del">
        <pc:chgData name="muhammad umair" userId="5b9f1f69d424cdea" providerId="LiveId" clId="{A59032C9-338D-4E70-BC20-2E3D1A788C5C}" dt="2023-07-21T15:38:19.269" v="7023" actId="47"/>
        <pc:sldMkLst>
          <pc:docMk/>
          <pc:sldMk cId="1139567459" sldId="291"/>
        </pc:sldMkLst>
      </pc:sldChg>
      <pc:sldChg chg="addSp delSp modSp add del mod">
        <pc:chgData name="muhammad umair" userId="5b9f1f69d424cdea" providerId="LiveId" clId="{A59032C9-338D-4E70-BC20-2E3D1A788C5C}" dt="2023-07-21T16:50:17.084" v="7156" actId="2696"/>
        <pc:sldMkLst>
          <pc:docMk/>
          <pc:sldMk cId="2391873156" sldId="291"/>
        </pc:sldMkLst>
        <pc:spChg chg="add del mod">
          <ac:chgData name="muhammad umair" userId="5b9f1f69d424cdea" providerId="LiveId" clId="{A59032C9-338D-4E70-BC20-2E3D1A788C5C}" dt="2023-07-21T15:56:09.353" v="7146"/>
          <ac:spMkLst>
            <pc:docMk/>
            <pc:sldMk cId="2391873156" sldId="291"/>
            <ac:spMk id="3" creationId="{10EA6A6E-C080-6412-6025-0C6CFEE6115F}"/>
          </ac:spMkLst>
        </pc:spChg>
        <pc:spChg chg="add mod">
          <ac:chgData name="muhammad umair" userId="5b9f1f69d424cdea" providerId="LiveId" clId="{A59032C9-338D-4E70-BC20-2E3D1A788C5C}" dt="2023-07-21T16:10:39.984" v="7154" actId="20577"/>
          <ac:spMkLst>
            <pc:docMk/>
            <pc:sldMk cId="2391873156" sldId="291"/>
            <ac:spMk id="4" creationId="{211DBCB2-E8E5-C373-DB03-636518C5452D}"/>
          </ac:spMkLst>
        </pc:spChg>
        <pc:spChg chg="mod">
          <ac:chgData name="muhammad umair" userId="5b9f1f69d424cdea" providerId="LiveId" clId="{A59032C9-338D-4E70-BC20-2E3D1A788C5C}" dt="2023-07-21T15:55:28.669" v="7143" actId="20577"/>
          <ac:spMkLst>
            <pc:docMk/>
            <pc:sldMk cId="2391873156" sldId="291"/>
            <ac:spMk id="228" creationId="{00000000-0000-0000-0000-000000000000}"/>
          </ac:spMkLst>
        </pc:spChg>
      </pc:sldChg>
      <pc:sldChg chg="addSp modSp add mod ord">
        <pc:chgData name="muhammad umair" userId="5b9f1f69d424cdea" providerId="LiveId" clId="{A59032C9-338D-4E70-BC20-2E3D1A788C5C}" dt="2023-07-21T15:56:17.338" v="7149" actId="313"/>
        <pc:sldMkLst>
          <pc:docMk/>
          <pc:sldMk cId="1571926640" sldId="292"/>
        </pc:sldMkLst>
        <pc:spChg chg="mod">
          <ac:chgData name="muhammad umair" userId="5b9f1f69d424cdea" providerId="LiveId" clId="{A59032C9-338D-4E70-BC20-2E3D1A788C5C}" dt="2023-07-21T15:54:55.956" v="7116" actId="2711"/>
          <ac:spMkLst>
            <pc:docMk/>
            <pc:sldMk cId="1571926640" sldId="292"/>
            <ac:spMk id="2" creationId="{54A6BB2E-A533-0864-2FB4-39D2CB57E315}"/>
          </ac:spMkLst>
        </pc:spChg>
        <pc:spChg chg="add mod">
          <ac:chgData name="muhammad umair" userId="5b9f1f69d424cdea" providerId="LiveId" clId="{A59032C9-338D-4E70-BC20-2E3D1A788C5C}" dt="2023-07-21T15:56:17.338" v="7149" actId="313"/>
          <ac:spMkLst>
            <pc:docMk/>
            <pc:sldMk cId="1571926640" sldId="292"/>
            <ac:spMk id="3" creationId="{FC16839A-7224-D27C-A054-451AF764FEE3}"/>
          </ac:spMkLst>
        </pc:spChg>
        <pc:spChg chg="mod">
          <ac:chgData name="muhammad umair" userId="5b9f1f69d424cdea" providerId="LiveId" clId="{A59032C9-338D-4E70-BC20-2E3D1A788C5C}" dt="2023-07-21T15:54:55.956" v="7116" actId="2711"/>
          <ac:spMkLst>
            <pc:docMk/>
            <pc:sldMk cId="1571926640" sldId="292"/>
            <ac:spMk id="226" creationId="{00000000-0000-0000-0000-000000000000}"/>
          </ac:spMkLst>
        </pc:spChg>
        <pc:spChg chg="mod">
          <ac:chgData name="muhammad umair" userId="5b9f1f69d424cdea" providerId="LiveId" clId="{A59032C9-338D-4E70-BC20-2E3D1A788C5C}" dt="2023-07-21T15:54:55.956" v="7116" actId="2711"/>
          <ac:spMkLst>
            <pc:docMk/>
            <pc:sldMk cId="1571926640" sldId="292"/>
            <ac:spMk id="227" creationId="{00000000-0000-0000-0000-000000000000}"/>
          </ac:spMkLst>
        </pc:spChg>
        <pc:spChg chg="mod">
          <ac:chgData name="muhammad umair" userId="5b9f1f69d424cdea" providerId="LiveId" clId="{A59032C9-338D-4E70-BC20-2E3D1A788C5C}" dt="2023-07-21T15:54:55.956" v="7116" actId="2711"/>
          <ac:spMkLst>
            <pc:docMk/>
            <pc:sldMk cId="1571926640" sldId="292"/>
            <ac:spMk id="228" creationId="{00000000-0000-0000-0000-000000000000}"/>
          </ac:spMkLst>
        </pc:spChg>
        <pc:spChg chg="mod">
          <ac:chgData name="muhammad umair" userId="5b9f1f69d424cdea" providerId="LiveId" clId="{A59032C9-338D-4E70-BC20-2E3D1A788C5C}" dt="2023-07-21T15:54:55.956" v="7116" actId="2711"/>
          <ac:spMkLst>
            <pc:docMk/>
            <pc:sldMk cId="1571926640" sldId="292"/>
            <ac:spMk id="229" creationId="{00000000-0000-0000-0000-000000000000}"/>
          </ac:spMkLst>
        </pc:spChg>
        <pc:spChg chg="mod">
          <ac:chgData name="muhammad umair" userId="5b9f1f69d424cdea" providerId="LiveId" clId="{A59032C9-338D-4E70-BC20-2E3D1A788C5C}" dt="2023-07-21T15:54:55.956" v="7116" actId="2711"/>
          <ac:spMkLst>
            <pc:docMk/>
            <pc:sldMk cId="1571926640" sldId="292"/>
            <ac:spMk id="233" creationId="{00000000-0000-0000-0000-000000000000}"/>
          </ac:spMkLst>
        </pc:spChg>
        <pc:spChg chg="mod">
          <ac:chgData name="muhammad umair" userId="5b9f1f69d424cdea" providerId="LiveId" clId="{A59032C9-338D-4E70-BC20-2E3D1A788C5C}" dt="2023-07-21T15:54:55.956" v="7116" actId="2711"/>
          <ac:spMkLst>
            <pc:docMk/>
            <pc:sldMk cId="1571926640" sldId="292"/>
            <ac:spMk id="234" creationId="{00000000-0000-0000-0000-000000000000}"/>
          </ac:spMkLst>
        </pc:spChg>
      </pc:sldChg>
      <pc:sldChg chg="add del">
        <pc:chgData name="muhammad umair" userId="5b9f1f69d424cdea" providerId="LiveId" clId="{A59032C9-338D-4E70-BC20-2E3D1A788C5C}" dt="2023-07-21T15:38:20.926" v="7024" actId="47"/>
        <pc:sldMkLst>
          <pc:docMk/>
          <pc:sldMk cId="2534281644" sldId="292"/>
        </pc:sldMkLst>
      </pc:sldChg>
      <pc:sldChg chg="addSp modSp add mod">
        <pc:chgData name="muhammad umair" userId="5b9f1f69d424cdea" providerId="LiveId" clId="{A59032C9-338D-4E70-BC20-2E3D1A788C5C}" dt="2023-07-21T17:16:36.230" v="7172" actId="207"/>
        <pc:sldMkLst>
          <pc:docMk/>
          <pc:sldMk cId="2913562233" sldId="293"/>
        </pc:sldMkLst>
        <pc:spChg chg="add mod">
          <ac:chgData name="muhammad umair" userId="5b9f1f69d424cdea" providerId="LiveId" clId="{A59032C9-338D-4E70-BC20-2E3D1A788C5C}" dt="2023-07-21T17:16:36.230" v="7172" actId="207"/>
          <ac:spMkLst>
            <pc:docMk/>
            <pc:sldMk cId="2913562233" sldId="293"/>
            <ac:spMk id="3" creationId="{0F98387E-103C-2B9E-2541-1CF48958ABE1}"/>
          </ac:spMkLst>
        </pc:spChg>
        <pc:spChg chg="mod">
          <ac:chgData name="muhammad umair" userId="5b9f1f69d424cdea" providerId="LiveId" clId="{A59032C9-338D-4E70-BC20-2E3D1A788C5C}" dt="2023-07-21T17:07:24.975" v="7167" actId="20577"/>
          <ac:spMkLst>
            <pc:docMk/>
            <pc:sldMk cId="2913562233" sldId="293"/>
            <ac:spMk id="228" creationId="{00000000-0000-0000-0000-000000000000}"/>
          </ac:spMkLst>
        </pc:spChg>
      </pc:sldChg>
      <pc:sldChg chg="addSp modSp add mod">
        <pc:chgData name="muhammad umair" userId="5b9f1f69d424cdea" providerId="LiveId" clId="{A59032C9-338D-4E70-BC20-2E3D1A788C5C}" dt="2023-07-21T17:17:28.923" v="7190" actId="313"/>
        <pc:sldMkLst>
          <pc:docMk/>
          <pc:sldMk cId="1157058609" sldId="294"/>
        </pc:sldMkLst>
        <pc:spChg chg="add mod">
          <ac:chgData name="muhammad umair" userId="5b9f1f69d424cdea" providerId="LiveId" clId="{A59032C9-338D-4E70-BC20-2E3D1A788C5C}" dt="2023-07-21T17:17:28.923" v="7190" actId="313"/>
          <ac:spMkLst>
            <pc:docMk/>
            <pc:sldMk cId="1157058609" sldId="294"/>
            <ac:spMk id="3" creationId="{26887D8B-5458-AE89-D075-3B5B22616677}"/>
          </ac:spMkLst>
        </pc:spChg>
        <pc:spChg chg="mod">
          <ac:chgData name="muhammad umair" userId="5b9f1f69d424cdea" providerId="LiveId" clId="{A59032C9-338D-4E70-BC20-2E3D1A788C5C}" dt="2023-07-21T17:16:46.097" v="7184" actId="20577"/>
          <ac:spMkLst>
            <pc:docMk/>
            <pc:sldMk cId="1157058609" sldId="294"/>
            <ac:spMk id="228" creationId="{00000000-0000-0000-0000-000000000000}"/>
          </ac:spMkLst>
        </pc:spChg>
      </pc:sldChg>
      <pc:sldChg chg="modSp add mod">
        <pc:chgData name="muhammad umair" userId="5b9f1f69d424cdea" providerId="LiveId" clId="{A59032C9-338D-4E70-BC20-2E3D1A788C5C}" dt="2023-07-21T16:51:17.830" v="7159"/>
        <pc:sldMkLst>
          <pc:docMk/>
          <pc:sldMk cId="493438054" sldId="295"/>
        </pc:sldMkLst>
        <pc:spChg chg="mod">
          <ac:chgData name="muhammad umair" userId="5b9f1f69d424cdea" providerId="LiveId" clId="{A59032C9-338D-4E70-BC20-2E3D1A788C5C}" dt="2023-07-21T16:51:17.830" v="7159"/>
          <ac:spMkLst>
            <pc:docMk/>
            <pc:sldMk cId="493438054" sldId="295"/>
            <ac:spMk id="4" creationId="{211DBCB2-E8E5-C373-DB03-636518C5452D}"/>
          </ac:spMkLst>
        </pc:spChg>
      </pc:sldChg>
      <pc:sldChg chg="add">
        <pc:chgData name="muhammad umair" userId="5b9f1f69d424cdea" providerId="LiveId" clId="{A59032C9-338D-4E70-BC20-2E3D1A788C5C}" dt="2023-07-21T17:19:26.823" v="7191" actId="2890"/>
        <pc:sldMkLst>
          <pc:docMk/>
          <pc:sldMk cId="1655113976" sldId="296"/>
        </pc:sldMkLst>
      </pc:sldChg>
      <pc:sldChg chg="addSp delSp modSp add mod">
        <pc:chgData name="muhammad umair" userId="5b9f1f69d424cdea" providerId="LiveId" clId="{A59032C9-338D-4E70-BC20-2E3D1A788C5C}" dt="2023-07-21T17:24:48.544" v="7233" actId="20577"/>
        <pc:sldMkLst>
          <pc:docMk/>
          <pc:sldMk cId="1676423336" sldId="297"/>
        </pc:sldMkLst>
        <pc:spChg chg="mod">
          <ac:chgData name="muhammad umair" userId="5b9f1f69d424cdea" providerId="LiveId" clId="{A59032C9-338D-4E70-BC20-2E3D1A788C5C}" dt="2023-07-21T17:24:48.544" v="7233" actId="20577"/>
          <ac:spMkLst>
            <pc:docMk/>
            <pc:sldMk cId="1676423336" sldId="297"/>
            <ac:spMk id="3" creationId="{26887D8B-5458-AE89-D075-3B5B22616677}"/>
          </ac:spMkLst>
        </pc:spChg>
        <pc:spChg chg="add del">
          <ac:chgData name="muhammad umair" userId="5b9f1f69d424cdea" providerId="LiveId" clId="{A59032C9-338D-4E70-BC20-2E3D1A788C5C}" dt="2023-07-21T17:23:50.472" v="7195"/>
          <ac:spMkLst>
            <pc:docMk/>
            <pc:sldMk cId="1676423336" sldId="297"/>
            <ac:spMk id="4" creationId="{D7D4E3B7-EF3C-F19F-C906-729630D29250}"/>
          </ac:spMkLst>
        </pc:spChg>
        <pc:spChg chg="add del">
          <ac:chgData name="muhammad umair" userId="5b9f1f69d424cdea" providerId="LiveId" clId="{A59032C9-338D-4E70-BC20-2E3D1A788C5C}" dt="2023-07-21T17:24:10.847" v="7228"/>
          <ac:spMkLst>
            <pc:docMk/>
            <pc:sldMk cId="1676423336" sldId="297"/>
            <ac:spMk id="5" creationId="{AADB407C-E813-1CF1-3BD9-D12F184E57AB}"/>
          </ac:spMkLst>
        </pc:spChg>
      </pc:sldChg>
      <pc:sldChg chg="addSp delSp modSp add mod">
        <pc:chgData name="muhammad umair" userId="5b9f1f69d424cdea" providerId="LiveId" clId="{A59032C9-338D-4E70-BC20-2E3D1A788C5C}" dt="2023-07-21T17:46:18.594" v="7335" actId="20577"/>
        <pc:sldMkLst>
          <pc:docMk/>
          <pc:sldMk cId="2777929830" sldId="298"/>
        </pc:sldMkLst>
        <pc:spChg chg="del">
          <ac:chgData name="muhammad umair" userId="5b9f1f69d424cdea" providerId="LiveId" clId="{A59032C9-338D-4E70-BC20-2E3D1A788C5C}" dt="2023-07-21T17:29:15.229" v="7253" actId="478"/>
          <ac:spMkLst>
            <pc:docMk/>
            <pc:sldMk cId="2777929830" sldId="298"/>
            <ac:spMk id="3" creationId="{26887D8B-5458-AE89-D075-3B5B22616677}"/>
          </ac:spMkLst>
        </pc:spChg>
        <pc:spChg chg="add mod">
          <ac:chgData name="muhammad umair" userId="5b9f1f69d424cdea" providerId="LiveId" clId="{A59032C9-338D-4E70-BC20-2E3D1A788C5C}" dt="2023-07-21T17:46:18.594" v="7335" actId="20577"/>
          <ac:spMkLst>
            <pc:docMk/>
            <pc:sldMk cId="2777929830" sldId="298"/>
            <ac:spMk id="4" creationId="{5D3CD827-B6EE-935F-F71B-4F795033C832}"/>
          </ac:spMkLst>
        </pc:spChg>
        <pc:spChg chg="mod">
          <ac:chgData name="muhammad umair" userId="5b9f1f69d424cdea" providerId="LiveId" clId="{A59032C9-338D-4E70-BC20-2E3D1A788C5C}" dt="2023-07-21T17:29:07.263" v="7252" actId="20577"/>
          <ac:spMkLst>
            <pc:docMk/>
            <pc:sldMk cId="2777929830" sldId="298"/>
            <ac:spMk id="228" creationId="{00000000-0000-0000-0000-000000000000}"/>
          </ac:spMkLst>
        </pc:spChg>
      </pc:sldChg>
      <pc:sldChg chg="addSp delSp modSp add mod">
        <pc:chgData name="muhammad umair" userId="5b9f1f69d424cdea" providerId="LiveId" clId="{A59032C9-338D-4E70-BC20-2E3D1A788C5C}" dt="2023-07-21T17:33:22.923" v="7291" actId="20577"/>
        <pc:sldMkLst>
          <pc:docMk/>
          <pc:sldMk cId="4258838584" sldId="299"/>
        </pc:sldMkLst>
        <pc:spChg chg="add del mod">
          <ac:chgData name="muhammad umair" userId="5b9f1f69d424cdea" providerId="LiveId" clId="{A59032C9-338D-4E70-BC20-2E3D1A788C5C}" dt="2023-07-21T17:33:22.923" v="7291" actId="20577"/>
          <ac:spMkLst>
            <pc:docMk/>
            <pc:sldMk cId="4258838584" sldId="299"/>
            <ac:spMk id="3" creationId="{03B35B4B-BDB0-CE4C-3D03-BACE5B56BDB0}"/>
          </ac:spMkLst>
        </pc:spChg>
        <pc:spChg chg="mod">
          <ac:chgData name="muhammad umair" userId="5b9f1f69d424cdea" providerId="LiveId" clId="{A59032C9-338D-4E70-BC20-2E3D1A788C5C}" dt="2023-07-21T17:29:38.151" v="7281" actId="20577"/>
          <ac:spMkLst>
            <pc:docMk/>
            <pc:sldMk cId="4258838584" sldId="299"/>
            <ac:spMk id="228" creationId="{00000000-0000-0000-0000-000000000000}"/>
          </ac:spMkLst>
        </pc:spChg>
      </pc:sldChg>
      <pc:sldChg chg="addSp delSp modSp add mod">
        <pc:chgData name="muhammad umair" userId="5b9f1f69d424cdea" providerId="LiveId" clId="{A59032C9-338D-4E70-BC20-2E3D1A788C5C}" dt="2023-07-21T17:35:44.821" v="7320" actId="114"/>
        <pc:sldMkLst>
          <pc:docMk/>
          <pc:sldMk cId="2124011668" sldId="300"/>
        </pc:sldMkLst>
        <pc:spChg chg="del">
          <ac:chgData name="muhammad umair" userId="5b9f1f69d424cdea" providerId="LiveId" clId="{A59032C9-338D-4E70-BC20-2E3D1A788C5C}" dt="2023-07-21T17:35:23.471" v="7315" actId="478"/>
          <ac:spMkLst>
            <pc:docMk/>
            <pc:sldMk cId="2124011668" sldId="300"/>
            <ac:spMk id="3" creationId="{26887D8B-5458-AE89-D075-3B5B22616677}"/>
          </ac:spMkLst>
        </pc:spChg>
        <pc:spChg chg="add mod">
          <ac:chgData name="muhammad umair" userId="5b9f1f69d424cdea" providerId="LiveId" clId="{A59032C9-338D-4E70-BC20-2E3D1A788C5C}" dt="2023-07-21T17:35:44.821" v="7320" actId="114"/>
          <ac:spMkLst>
            <pc:docMk/>
            <pc:sldMk cId="2124011668" sldId="300"/>
            <ac:spMk id="4" creationId="{F5EF875E-5F26-3101-8B79-E79BE9F1120D}"/>
          </ac:spMkLst>
        </pc:spChg>
        <pc:spChg chg="mod">
          <ac:chgData name="muhammad umair" userId="5b9f1f69d424cdea" providerId="LiveId" clId="{A59032C9-338D-4E70-BC20-2E3D1A788C5C}" dt="2023-07-21T17:34:58.017" v="7314" actId="20577"/>
          <ac:spMkLst>
            <pc:docMk/>
            <pc:sldMk cId="2124011668" sldId="300"/>
            <ac:spMk id="228" creationId="{00000000-0000-0000-0000-000000000000}"/>
          </ac:spMkLst>
        </pc:spChg>
      </pc:sldChg>
      <pc:sldChg chg="addSp delSp modSp add mod">
        <pc:chgData name="muhammad umair" userId="5b9f1f69d424cdea" providerId="LiveId" clId="{A59032C9-338D-4E70-BC20-2E3D1A788C5C}" dt="2023-07-21T17:59:26.735" v="7355" actId="20577"/>
        <pc:sldMkLst>
          <pc:docMk/>
          <pc:sldMk cId="3462937813" sldId="301"/>
        </pc:sldMkLst>
        <pc:spChg chg="del">
          <ac:chgData name="muhammad umair" userId="5b9f1f69d424cdea" providerId="LiveId" clId="{A59032C9-338D-4E70-BC20-2E3D1A788C5C}" dt="2023-07-21T17:55:46.506" v="7349" actId="478"/>
          <ac:spMkLst>
            <pc:docMk/>
            <pc:sldMk cId="3462937813" sldId="301"/>
            <ac:spMk id="3" creationId="{6B87F838-70E7-FFD3-736F-728B25B37220}"/>
          </ac:spMkLst>
        </pc:spChg>
        <pc:spChg chg="del">
          <ac:chgData name="muhammad umair" userId="5b9f1f69d424cdea" providerId="LiveId" clId="{A59032C9-338D-4E70-BC20-2E3D1A788C5C}" dt="2023-07-21T17:55:49.716" v="7350" actId="478"/>
          <ac:spMkLst>
            <pc:docMk/>
            <pc:sldMk cId="3462937813" sldId="301"/>
            <ac:spMk id="4" creationId="{16F2A270-F20C-FACD-085E-61499ADBF5C0}"/>
          </ac:spMkLst>
        </pc:spChg>
        <pc:spChg chg="add mod">
          <ac:chgData name="muhammad umair" userId="5b9f1f69d424cdea" providerId="LiveId" clId="{A59032C9-338D-4E70-BC20-2E3D1A788C5C}" dt="2023-07-21T17:59:26.735" v="7355" actId="20577"/>
          <ac:spMkLst>
            <pc:docMk/>
            <pc:sldMk cId="3462937813" sldId="301"/>
            <ac:spMk id="5" creationId="{CC39D991-79C8-D7F7-B39B-5BAD9291C5C6}"/>
          </ac:spMkLst>
        </pc:spChg>
        <pc:spChg chg="mod">
          <ac:chgData name="muhammad umair" userId="5b9f1f69d424cdea" providerId="LiveId" clId="{A59032C9-338D-4E70-BC20-2E3D1A788C5C}" dt="2023-07-21T17:55:36.407" v="7348" actId="20577"/>
          <ac:spMkLst>
            <pc:docMk/>
            <pc:sldMk cId="3462937813" sldId="301"/>
            <ac:spMk id="228" creationId="{00000000-0000-0000-0000-000000000000}"/>
          </ac:spMkLst>
        </pc:spChg>
      </pc:sldChg>
      <pc:sldChg chg="modSp add mod">
        <pc:chgData name="muhammad umair" userId="5b9f1f69d424cdea" providerId="LiveId" clId="{A59032C9-338D-4E70-BC20-2E3D1A788C5C}" dt="2023-07-21T18:15:55.573" v="7386" actId="1036"/>
        <pc:sldMkLst>
          <pc:docMk/>
          <pc:sldMk cId="2794447549" sldId="302"/>
        </pc:sldMkLst>
        <pc:spChg chg="mod">
          <ac:chgData name="muhammad umair" userId="5b9f1f69d424cdea" providerId="LiveId" clId="{A59032C9-338D-4E70-BC20-2E3D1A788C5C}" dt="2023-07-21T18:15:55.573" v="7386" actId="1036"/>
          <ac:spMkLst>
            <pc:docMk/>
            <pc:sldMk cId="2794447549" sldId="302"/>
            <ac:spMk id="5" creationId="{CC39D991-79C8-D7F7-B39B-5BAD9291C5C6}"/>
          </ac:spMkLst>
        </pc:spChg>
      </pc:sldChg>
      <pc:sldMasterChg chg="delSldLayout">
        <pc:chgData name="muhammad umair" userId="5b9f1f69d424cdea" providerId="LiveId" clId="{A59032C9-338D-4E70-BC20-2E3D1A788C5C}" dt="2023-07-19T11:59:49.905" v="262" actId="47"/>
        <pc:sldMasterMkLst>
          <pc:docMk/>
          <pc:sldMasterMk cId="0" sldId="2147483648"/>
        </pc:sldMasterMkLst>
        <pc:sldLayoutChg chg="del">
          <pc:chgData name="muhammad umair" userId="5b9f1f69d424cdea" providerId="LiveId" clId="{A59032C9-338D-4E70-BC20-2E3D1A788C5C}" dt="2023-07-19T11:59:49.905" v="262" actId="47"/>
          <pc:sldLayoutMkLst>
            <pc:docMk/>
            <pc:sldMasterMk cId="0" sldId="2147483648"/>
            <pc:sldLayoutMk cId="0" sldId="21474836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1143000" y="685800"/>
            <a:ext cx="4572000" cy="3429000"/>
          </a:xfrm>
          <a:prstGeom prst="rect">
            <a:avLst/>
          </a:prstGeom>
        </p:spPr>
        <p:txBody>
          <a:bodyPr/>
          <a:lstStyle/>
          <a:p>
            <a:endParaRPr/>
          </a:p>
        </p:txBody>
      </p:sp>
      <p:sp>
        <p:nvSpPr>
          <p:cNvPr id="174" name="Shape 1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457200" defTabSz="457200" latinLnBrk="0">
      <a:defRPr sz="2200">
        <a:latin typeface="Lucida Grande"/>
        <a:ea typeface="Lucida Grande"/>
        <a:cs typeface="Lucida Grande"/>
        <a:sym typeface="Lucida Grande"/>
      </a:defRPr>
    </a:lvl2pPr>
    <a:lvl3pPr indent="914400" defTabSz="457200" latinLnBrk="0">
      <a:defRPr sz="2200">
        <a:latin typeface="Lucida Grande"/>
        <a:ea typeface="Lucida Grande"/>
        <a:cs typeface="Lucida Grande"/>
        <a:sym typeface="Lucida Grande"/>
      </a:defRPr>
    </a:lvl3pPr>
    <a:lvl4pPr indent="1371600" defTabSz="457200" latinLnBrk="0">
      <a:defRPr sz="2200">
        <a:latin typeface="Lucida Grande"/>
        <a:ea typeface="Lucida Grande"/>
        <a:cs typeface="Lucida Grande"/>
        <a:sym typeface="Lucida Grande"/>
      </a:defRPr>
    </a:lvl4pPr>
    <a:lvl5pPr indent="1828800" defTabSz="457200" latinLnBrk="0">
      <a:defRPr sz="2200">
        <a:latin typeface="Lucida Grande"/>
        <a:ea typeface="Lucida Grande"/>
        <a:cs typeface="Lucida Grande"/>
        <a:sym typeface="Lucida Grande"/>
      </a:defRPr>
    </a:lvl5pPr>
    <a:lvl6pPr indent="2286000" defTabSz="457200" latinLnBrk="0">
      <a:defRPr sz="2200">
        <a:latin typeface="Lucida Grande"/>
        <a:ea typeface="Lucida Grande"/>
        <a:cs typeface="Lucida Grande"/>
        <a:sym typeface="Lucida Grande"/>
      </a:defRPr>
    </a:lvl6pPr>
    <a:lvl7pPr indent="2743200" defTabSz="457200" latinLnBrk="0">
      <a:defRPr sz="2200">
        <a:latin typeface="Lucida Grande"/>
        <a:ea typeface="Lucida Grande"/>
        <a:cs typeface="Lucida Grande"/>
        <a:sym typeface="Lucida Grande"/>
      </a:defRPr>
    </a:lvl7pPr>
    <a:lvl8pPr indent="3200400" defTabSz="457200" latinLnBrk="0">
      <a:defRPr sz="2200">
        <a:latin typeface="Lucida Grande"/>
        <a:ea typeface="Lucida Grande"/>
        <a:cs typeface="Lucida Grande"/>
        <a:sym typeface="Lucida Grande"/>
      </a:defRPr>
    </a:lvl8pPr>
    <a:lvl9pPr indent="36576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8724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11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335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831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41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1243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20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8939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3291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3311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123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376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3583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4791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800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9790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3145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5458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6959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1171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9395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488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7279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722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6708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9439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4198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Inserisci in questa slide riassuntiva gli screenshot delle parti salienti della tua presentazione. In questo modo, chi ti ascolta avrà una panoramica completa del tuo lavoro di tesi.</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2422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42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247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034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324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76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mailto:fpecorelli@unisa.it"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mailto:fpecorelli@unisa.it"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olo">
    <p:spTree>
      <p:nvGrpSpPr>
        <p:cNvPr id="1" name=""/>
        <p:cNvGrpSpPr/>
        <p:nvPr/>
      </p:nvGrpSpPr>
      <p:grpSpPr>
        <a:xfrm>
          <a:off x="0" y="0"/>
          <a:ext cx="0" cy="0"/>
          <a:chOff x="0" y="0"/>
          <a:chExt cx="0" cy="0"/>
        </a:xfrm>
      </p:grpSpPr>
      <p:sp>
        <p:nvSpPr>
          <p:cNvPr id="11" name="Rettangolo"/>
          <p:cNvSpPr txBox="1">
            <a:spLocks noGrp="1"/>
          </p:cNvSpPr>
          <p:nvPr>
            <p:ph type="body" sz="quarter" idx="21"/>
          </p:nvPr>
        </p:nvSpPr>
        <p:spPr>
          <a:xfrm>
            <a:off x="698500" y="5105400"/>
            <a:ext cx="11607800" cy="1456399"/>
          </a:xfrm>
          <a:prstGeom prst="rect">
            <a:avLst/>
          </a:prstGeom>
        </p:spPr>
        <p:txBody>
          <a:bodyPr numCol="1" spcCol="38100" anchor="ctr">
            <a:noAutofit/>
          </a:bodyPr>
          <a:lstStyle/>
          <a:p>
            <a:endParaRPr/>
          </a:p>
        </p:txBody>
      </p:sp>
      <p:sp>
        <p:nvSpPr>
          <p:cNvPr id="12" name="Titolo Testo"/>
          <p:cNvSpPr txBox="1">
            <a:spLocks noGrp="1"/>
          </p:cNvSpPr>
          <p:nvPr>
            <p:ph type="title"/>
          </p:nvPr>
        </p:nvSpPr>
        <p:spPr>
          <a:xfrm>
            <a:off x="698500" y="1854200"/>
            <a:ext cx="11609059" cy="3302000"/>
          </a:xfrm>
          <a:prstGeom prst="rect">
            <a:avLst/>
          </a:prstGeom>
        </p:spPr>
        <p:txBody>
          <a:bodyPr anchor="b"/>
          <a:lstStyle>
            <a:lvl1pPr>
              <a:defRPr sz="8200" spc="-164"/>
            </a:lvl1pPr>
          </a:lstStyle>
          <a:p>
            <a:r>
              <a:t>Titolo Testo</a:t>
            </a:r>
          </a:p>
        </p:txBody>
      </p:sp>
      <p:sp>
        <p:nvSpPr>
          <p:cNvPr id="13" name="Corpo livello uno…"/>
          <p:cNvSpPr txBox="1">
            <a:spLocks noGrp="1"/>
          </p:cNvSpPr>
          <p:nvPr>
            <p:ph type="body" sz="quarter" idx="1"/>
          </p:nvPr>
        </p:nvSpPr>
        <p:spPr>
          <a:xfrm>
            <a:off x="698500" y="8657487"/>
            <a:ext cx="11607801" cy="461062"/>
          </a:xfrm>
          <a:prstGeom prst="rect">
            <a:avLst/>
          </a:prstGeom>
        </p:spPr>
        <p:txBody>
          <a:bodyPr numCol="1" spcCol="38100" anchor="b"/>
          <a:lstStyle/>
          <a:p>
            <a:r>
              <a:t>Corpo livello uno</a:t>
            </a:r>
          </a:p>
          <a:p>
            <a:pPr lvl="1"/>
            <a:r>
              <a:t>Corpo livello due</a:t>
            </a:r>
          </a:p>
          <a:p>
            <a:pPr lvl="2"/>
            <a:r>
              <a:t>Corpo livello tre</a:t>
            </a:r>
          </a:p>
          <a:p>
            <a:pPr lvl="3"/>
            <a:r>
              <a:t>Corpo livello quattro</a:t>
            </a:r>
          </a:p>
          <a:p>
            <a:pPr lvl="4"/>
            <a:r>
              <a:t>Corpo livello cinque</a:t>
            </a:r>
          </a:p>
        </p:txBody>
      </p:sp>
      <p:sp>
        <p:nvSpPr>
          <p:cNvPr id="14" name="Numero diapositiva"/>
          <p:cNvSpPr txBox="1">
            <a:spLocks noGrp="1"/>
          </p:cNvSpPr>
          <p:nvPr>
            <p:ph type="sldNum" sz="quarter" idx="2"/>
          </p:nvPr>
        </p:nvSpPr>
        <p:spPr>
          <a:xfrm>
            <a:off x="5867400" y="8237678"/>
            <a:ext cx="1270000" cy="1270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nformazione importante">
    <p:spTree>
      <p:nvGrpSpPr>
        <p:cNvPr id="1" name=""/>
        <p:cNvGrpSpPr/>
        <p:nvPr/>
      </p:nvGrpSpPr>
      <p:grpSpPr>
        <a:xfrm>
          <a:off x="0" y="0"/>
          <a:ext cx="0" cy="0"/>
          <a:chOff x="0" y="0"/>
          <a:chExt cx="0" cy="0"/>
        </a:xfrm>
      </p:grpSpPr>
      <p:sp>
        <p:nvSpPr>
          <p:cNvPr id="122" name="Rettangolo"/>
          <p:cNvSpPr txBox="1">
            <a:spLocks noGrp="1"/>
          </p:cNvSpPr>
          <p:nvPr>
            <p:ph type="body" idx="21"/>
          </p:nvPr>
        </p:nvSpPr>
        <p:spPr>
          <a:xfrm>
            <a:off x="698500" y="999064"/>
            <a:ext cx="11607800" cy="5210917"/>
          </a:xfrm>
          <a:prstGeom prst="rect">
            <a:avLst/>
          </a:prstGeom>
        </p:spPr>
        <p:txBody>
          <a:bodyPr numCol="1" spcCol="38100" anchor="b">
            <a:noAutofit/>
          </a:bodyPr>
          <a:lstStyle/>
          <a:p>
            <a:endParaRPr/>
          </a:p>
        </p:txBody>
      </p:sp>
      <p:sp>
        <p:nvSpPr>
          <p:cNvPr id="123" name="Corpo livello uno…"/>
          <p:cNvSpPr txBox="1">
            <a:spLocks noGrp="1"/>
          </p:cNvSpPr>
          <p:nvPr>
            <p:ph type="body" sz="quarter" idx="1"/>
          </p:nvPr>
        </p:nvSpPr>
        <p:spPr>
          <a:xfrm>
            <a:off x="698500" y="6209979"/>
            <a:ext cx="11607800" cy="671805"/>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124"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131" name="Rettangolo"/>
          <p:cNvSpPr txBox="1">
            <a:spLocks noGrp="1"/>
          </p:cNvSpPr>
          <p:nvPr>
            <p:ph type="body" sz="half" idx="21"/>
          </p:nvPr>
        </p:nvSpPr>
        <p:spPr>
          <a:xfrm>
            <a:off x="736600" y="3721100"/>
            <a:ext cx="11531600" cy="2324100"/>
          </a:xfrm>
          <a:prstGeom prst="rect">
            <a:avLst/>
          </a:prstGeom>
        </p:spPr>
        <p:txBody>
          <a:bodyPr numCol="1" spcCol="38100" anchor="ctr">
            <a:noAutofit/>
          </a:bodyPr>
          <a:lstStyle/>
          <a:p>
            <a:endParaRPr/>
          </a:p>
        </p:txBody>
      </p:sp>
      <p:sp>
        <p:nvSpPr>
          <p:cNvPr id="132" name="Corpo livello uno…"/>
          <p:cNvSpPr txBox="1">
            <a:spLocks noGrp="1"/>
          </p:cNvSpPr>
          <p:nvPr>
            <p:ph type="body" sz="quarter" idx="1"/>
          </p:nvPr>
        </p:nvSpPr>
        <p:spPr>
          <a:xfrm>
            <a:off x="1219200" y="6426200"/>
            <a:ext cx="11049000" cy="461060"/>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133"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140" name="Immagine"/>
          <p:cNvSpPr>
            <a:spLocks noGrp="1"/>
          </p:cNvSpPr>
          <p:nvPr>
            <p:ph type="pic" idx="21"/>
          </p:nvPr>
        </p:nvSpPr>
        <p:spPr>
          <a:xfrm>
            <a:off x="-2082800" y="687557"/>
            <a:ext cx="11165190" cy="8373893"/>
          </a:xfrm>
          <a:prstGeom prst="rect">
            <a:avLst/>
          </a:prstGeom>
        </p:spPr>
        <p:txBody>
          <a:bodyPr lIns="91439" tIns="45719" rIns="91439" bIns="45719" numCol="1" spcCol="38100">
            <a:noAutofit/>
          </a:bodyPr>
          <a:lstStyle/>
          <a:p>
            <a:endParaRPr/>
          </a:p>
        </p:txBody>
      </p:sp>
      <p:sp>
        <p:nvSpPr>
          <p:cNvPr id="141" name="Immagine"/>
          <p:cNvSpPr>
            <a:spLocks noGrp="1"/>
          </p:cNvSpPr>
          <p:nvPr>
            <p:ph type="pic" sz="half" idx="22"/>
          </p:nvPr>
        </p:nvSpPr>
        <p:spPr>
          <a:xfrm>
            <a:off x="6597650" y="292100"/>
            <a:ext cx="5740400" cy="4592321"/>
          </a:xfrm>
          <a:prstGeom prst="rect">
            <a:avLst/>
          </a:prstGeom>
        </p:spPr>
        <p:txBody>
          <a:bodyPr lIns="91439" tIns="45719" rIns="91439" bIns="45719" numCol="1" spcCol="38100">
            <a:noAutofit/>
          </a:bodyPr>
          <a:lstStyle/>
          <a:p>
            <a:endParaRPr/>
          </a:p>
        </p:txBody>
      </p:sp>
      <p:sp>
        <p:nvSpPr>
          <p:cNvPr id="142" name="Immagine"/>
          <p:cNvSpPr>
            <a:spLocks noGrp="1"/>
          </p:cNvSpPr>
          <p:nvPr>
            <p:ph type="pic" idx="23"/>
          </p:nvPr>
        </p:nvSpPr>
        <p:spPr>
          <a:xfrm>
            <a:off x="4984750" y="2749550"/>
            <a:ext cx="7937501" cy="9238276"/>
          </a:xfrm>
          <a:prstGeom prst="rect">
            <a:avLst/>
          </a:prstGeom>
        </p:spPr>
        <p:txBody>
          <a:bodyPr lIns="91439" tIns="45719" rIns="91439" bIns="45719" numCol="1" spcCol="38100">
            <a:noAutofit/>
          </a:bodyPr>
          <a:lstStyle/>
          <a:p>
            <a:endParaRPr/>
          </a:p>
        </p:txBody>
      </p:sp>
      <p:sp>
        <p:nvSpPr>
          <p:cNvPr id="143"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50" name="Immagine"/>
          <p:cNvSpPr>
            <a:spLocks noGrp="1"/>
          </p:cNvSpPr>
          <p:nvPr>
            <p:ph type="pic" idx="21"/>
          </p:nvPr>
        </p:nvSpPr>
        <p:spPr>
          <a:xfrm>
            <a:off x="-1016000" y="-1054100"/>
            <a:ext cx="14427202" cy="11541761"/>
          </a:xfrm>
          <a:prstGeom prst="rect">
            <a:avLst/>
          </a:prstGeom>
        </p:spPr>
        <p:txBody>
          <a:bodyPr lIns="91439" tIns="45719" rIns="91439" bIns="45719" numCol="1" spcCol="38100">
            <a:noAutofit/>
          </a:bodyPr>
          <a:lstStyle/>
          <a:p>
            <a:endParaRPr/>
          </a:p>
        </p:txBody>
      </p:sp>
      <p:sp>
        <p:nvSpPr>
          <p:cNvPr id="151" name="Numero diapositiva"/>
          <p:cNvSpPr txBox="1">
            <a:spLocks noGrp="1"/>
          </p:cNvSpPr>
          <p:nvPr>
            <p:ph type="sldNum" sz="quarter" idx="2"/>
          </p:nvPr>
        </p:nvSpPr>
        <p:spPr>
          <a:xfrm>
            <a:off x="5867400" y="8237678"/>
            <a:ext cx="1270000" cy="12700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58"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olo e sottotitol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Titolo Testo"/>
          <p:cNvSpPr txBox="1">
            <a:spLocks noGrp="1"/>
          </p:cNvSpPr>
          <p:nvPr>
            <p:ph type="title"/>
          </p:nvPr>
        </p:nvSpPr>
        <p:spPr>
          <a:xfrm>
            <a:off x="355600" y="2044700"/>
            <a:ext cx="12293600" cy="3238500"/>
          </a:xfrm>
          <a:prstGeom prst="rect">
            <a:avLst/>
          </a:prstGeom>
        </p:spPr>
        <p:txBody>
          <a:bodyPr anchor="b"/>
          <a:lstStyle>
            <a:lvl1pPr algn="ctr" defTabSz="584200">
              <a:lnSpc>
                <a:spcPct val="100000"/>
              </a:lnSpc>
              <a:defRPr sz="7200" b="0" cap="all" spc="0">
                <a:solidFill>
                  <a:srgbClr val="535353"/>
                </a:solidFill>
                <a:latin typeface="+mn-lt"/>
                <a:ea typeface="+mn-ea"/>
                <a:cs typeface="+mn-cs"/>
                <a:sym typeface="Gill Sans Light"/>
              </a:defRPr>
            </a:lvl1pPr>
          </a:lstStyle>
          <a:p>
            <a:r>
              <a:t>Titolo Testo</a:t>
            </a:r>
          </a:p>
        </p:txBody>
      </p:sp>
      <p:sp>
        <p:nvSpPr>
          <p:cNvPr id="166" name="Corpo livello uno…"/>
          <p:cNvSpPr txBox="1">
            <a:spLocks noGrp="1"/>
          </p:cNvSpPr>
          <p:nvPr>
            <p:ph type="body" sz="quarter" idx="1"/>
          </p:nvPr>
        </p:nvSpPr>
        <p:spPr>
          <a:xfrm>
            <a:off x="355600" y="5270500"/>
            <a:ext cx="12293600" cy="1295400"/>
          </a:xfrm>
          <a:prstGeom prst="rect">
            <a:avLst/>
          </a:prstGeom>
        </p:spPr>
        <p:txBody>
          <a:bodyPr numCol="1" spcCol="38100"/>
          <a:lstStyle>
            <a:lvl1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1pPr>
            <a:lvl2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2pPr>
            <a:lvl3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3pPr>
            <a:lvl4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4pPr>
            <a:lvl5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5pPr>
          </a:lstStyle>
          <a:p>
            <a:r>
              <a:t>Corpo livello uno</a:t>
            </a:r>
          </a:p>
          <a:p>
            <a:pPr lvl="1"/>
            <a:r>
              <a:t>Corpo livello due</a:t>
            </a:r>
          </a:p>
          <a:p>
            <a:pPr lvl="2"/>
            <a:r>
              <a:t>Corpo livello tre</a:t>
            </a:r>
          </a:p>
          <a:p>
            <a:pPr lvl="3"/>
            <a:r>
              <a:t>Corpo livello quattro</a:t>
            </a:r>
          </a:p>
          <a:p>
            <a:pPr lvl="4"/>
            <a:r>
              <a:t>Corpo livello cinque</a:t>
            </a:r>
          </a:p>
        </p:txBody>
      </p:sp>
      <p:sp>
        <p:nvSpPr>
          <p:cNvPr id="167" name="Numero diapositiva"/>
          <p:cNvSpPr>
            <a:spLocks noGrp="1"/>
          </p:cNvSpPr>
          <p:nvPr>
            <p:ph type="sldNum" sz="quarter" idx="2"/>
          </p:nvPr>
        </p:nvSpPr>
        <p:spPr>
          <a:xfrm>
            <a:off x="5861050" y="8356600"/>
            <a:ext cx="1270000" cy="1270000"/>
          </a:xfrm>
          <a:prstGeom prst="line">
            <a:avLst/>
          </a:prstGeom>
        </p:spPr>
        <p:txBody>
          <a:bodyPr/>
          <a:lstStyle>
            <a:lvl1pPr>
              <a:defRPr sz="1800">
                <a:solidFill>
                  <a:srgbClr val="535353"/>
                </a:solidFill>
                <a:latin typeface="+mn-lt"/>
                <a:ea typeface="+mn-ea"/>
                <a:cs typeface="+mn-cs"/>
                <a:sym typeface="Gill Sans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olo titolo">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1"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 name="Rettangolo"/>
          <p:cNvSpPr/>
          <p:nvPr/>
        </p:nvSpPr>
        <p:spPr>
          <a:xfrm>
            <a:off x="-6928" y="1888"/>
            <a:ext cx="13018657" cy="4876805"/>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4" name="image2.png" descr="image2.png"/>
          <p:cNvPicPr>
            <a:picLocks noChangeAspect="1"/>
          </p:cNvPicPr>
          <p:nvPr/>
        </p:nvPicPr>
        <p:blipFill>
          <a:blip r:embed="rId3"/>
          <a:stretch>
            <a:fillRect/>
          </a:stretch>
        </p:blipFill>
        <p:spPr>
          <a:xfrm>
            <a:off x="10549490" y="149170"/>
            <a:ext cx="2208781" cy="1063531"/>
          </a:xfrm>
          <a:prstGeom prst="rect">
            <a:avLst/>
          </a:prstGeom>
          <a:ln w="12700">
            <a:miter lim="400000"/>
          </a:ln>
        </p:spPr>
      </p:pic>
      <p:sp>
        <p:nvSpPr>
          <p:cNvPr id="25" name="fpecorelli@unisa.it…"/>
          <p:cNvSpPr txBox="1"/>
          <p:nvPr/>
        </p:nvSpPr>
        <p:spPr>
          <a:xfrm>
            <a:off x="708161" y="8560997"/>
            <a:ext cx="4735013"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7022">
              <a:lnSpc>
                <a:spcPct val="120000"/>
              </a:lnSpc>
              <a:spcBef>
                <a:spcPts val="0"/>
              </a:spcBef>
              <a:defRPr sz="1800" b="1" u="sng">
                <a:solidFill>
                  <a:srgbClr val="0432FF"/>
                </a:solidFill>
                <a:uFill>
                  <a:solidFill>
                    <a:srgbClr val="0432FF"/>
                  </a:solidFill>
                </a:uFill>
              </a:defRPr>
            </a:pPr>
            <a:r>
              <a:rPr>
                <a:hlinkClick r:id="rId4"/>
              </a:rPr>
              <a:t>fpecorelli@unisa.it</a:t>
            </a:r>
          </a:p>
          <a:p>
            <a:pPr defTabSz="587022">
              <a:lnSpc>
                <a:spcPct val="120000"/>
              </a:lnSpc>
              <a:spcBef>
                <a:spcPts val="0"/>
              </a:spcBef>
              <a:defRPr sz="1800" b="1"/>
            </a:pPr>
            <a:r>
              <a:t>https://fabiano-pecorelli.github.io</a:t>
            </a:r>
          </a:p>
          <a:p>
            <a:pPr defTabSz="587022">
              <a:lnSpc>
                <a:spcPct val="120000"/>
              </a:lnSpc>
              <a:spcBef>
                <a:spcPts val="0"/>
              </a:spcBef>
              <a:defRPr sz="1800" b="1"/>
            </a:pPr>
            <a:r>
              <a:t>@FabianoPecorel1</a:t>
            </a:r>
          </a:p>
        </p:txBody>
      </p:sp>
      <p:sp>
        <p:nvSpPr>
          <p:cNvPr id="26" name="Forma"/>
          <p:cNvSpPr/>
          <p:nvPr/>
        </p:nvSpPr>
        <p:spPr>
          <a:xfrm>
            <a:off x="285325" y="8702940"/>
            <a:ext cx="254004" cy="160571"/>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000000">
              <a:alpha val="98000"/>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7" name="Forma"/>
          <p:cNvSpPr/>
          <p:nvPr/>
        </p:nvSpPr>
        <p:spPr>
          <a:xfrm>
            <a:off x="285325" y="8961048"/>
            <a:ext cx="254004" cy="25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000000">
              <a:alpha val="98000"/>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8" name="image3.png" descr="image3.png"/>
          <p:cNvPicPr>
            <a:picLocks noChangeAspect="1"/>
          </p:cNvPicPr>
          <p:nvPr/>
        </p:nvPicPr>
        <p:blipFill>
          <a:blip r:embed="rId5">
            <a:alphaModFix amt="98000"/>
          </a:blip>
          <a:stretch>
            <a:fillRect/>
          </a:stretch>
        </p:blipFill>
        <p:spPr>
          <a:xfrm>
            <a:off x="285325" y="9315094"/>
            <a:ext cx="254004" cy="254003"/>
          </a:xfrm>
          <a:prstGeom prst="rect">
            <a:avLst/>
          </a:prstGeom>
          <a:ln w="12700">
            <a:miter lim="400000"/>
          </a:ln>
        </p:spPr>
      </p:pic>
      <p:sp>
        <p:nvSpPr>
          <p:cNvPr id="29" name="Conference name…"/>
          <p:cNvSpPr txBox="1"/>
          <p:nvPr/>
        </p:nvSpPr>
        <p:spPr>
          <a:xfrm>
            <a:off x="7877533" y="8560997"/>
            <a:ext cx="4735016"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defTabSz="587022">
              <a:lnSpc>
                <a:spcPct val="120000"/>
              </a:lnSpc>
              <a:spcBef>
                <a:spcPts val="0"/>
              </a:spcBef>
              <a:defRPr sz="1800" b="1"/>
            </a:pPr>
            <a:br/>
            <a:r>
              <a:t>Conference name</a:t>
            </a:r>
          </a:p>
          <a:p>
            <a:pPr algn="r" defTabSz="587022">
              <a:lnSpc>
                <a:spcPct val="120000"/>
              </a:lnSpc>
              <a:spcBef>
                <a:spcPts val="0"/>
              </a:spcBef>
              <a:defRPr sz="1800" b="1"/>
            </a:pPr>
            <a:r>
              <a:t>Venue, year</a:t>
            </a:r>
          </a:p>
        </p:txBody>
      </p:sp>
      <p:sp>
        <p:nvSpPr>
          <p:cNvPr id="30" name="Introduction &amp; Background"/>
          <p:cNvSpPr txBox="1"/>
          <p:nvPr/>
        </p:nvSpPr>
        <p:spPr>
          <a:xfrm>
            <a:off x="237473" y="3712259"/>
            <a:ext cx="1160906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6000" b="1" spc="-119">
                <a:solidFill>
                  <a:srgbClr val="FFFFFF"/>
                </a:solidFill>
              </a:defRPr>
            </a:lvl1pPr>
          </a:lstStyle>
          <a:p>
            <a:r>
              <a:t>Introduction &amp; Background</a:t>
            </a:r>
          </a:p>
        </p:txBody>
      </p:sp>
      <p:sp>
        <p:nvSpPr>
          <p:cNvPr id="31"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zion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8"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9"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40" name="image2.png" descr="image2.png"/>
          <p:cNvPicPr>
            <a:picLocks noChangeAspect="1"/>
          </p:cNvPicPr>
          <p:nvPr/>
        </p:nvPicPr>
        <p:blipFill>
          <a:blip r:embed="rId3"/>
          <a:stretch>
            <a:fillRect/>
          </a:stretch>
        </p:blipFill>
        <p:spPr>
          <a:xfrm>
            <a:off x="10549490" y="149170"/>
            <a:ext cx="2208781" cy="1063531"/>
          </a:xfrm>
          <a:prstGeom prst="rect">
            <a:avLst/>
          </a:prstGeom>
          <a:ln w="12700">
            <a:miter lim="400000"/>
          </a:ln>
        </p:spPr>
      </p:pic>
      <p:sp>
        <p:nvSpPr>
          <p:cNvPr id="41" name="fpecorelli@unisa.it…"/>
          <p:cNvSpPr txBox="1"/>
          <p:nvPr/>
        </p:nvSpPr>
        <p:spPr>
          <a:xfrm>
            <a:off x="708161" y="8560997"/>
            <a:ext cx="4735013"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7022">
              <a:lnSpc>
                <a:spcPct val="120000"/>
              </a:lnSpc>
              <a:spcBef>
                <a:spcPts val="0"/>
              </a:spcBef>
              <a:defRPr sz="1800" b="1" u="sng">
                <a:solidFill>
                  <a:srgbClr val="0432FF"/>
                </a:solidFill>
                <a:uFill>
                  <a:solidFill>
                    <a:srgbClr val="0432FF"/>
                  </a:solidFill>
                </a:uFill>
              </a:defRPr>
            </a:pPr>
            <a:r>
              <a:rPr>
                <a:hlinkClick r:id="rId4"/>
              </a:rPr>
              <a:t>fpecorelli@unisa.it</a:t>
            </a:r>
          </a:p>
          <a:p>
            <a:pPr defTabSz="587022">
              <a:lnSpc>
                <a:spcPct val="120000"/>
              </a:lnSpc>
              <a:spcBef>
                <a:spcPts val="0"/>
              </a:spcBef>
              <a:defRPr sz="1800" b="1"/>
            </a:pPr>
            <a:r>
              <a:t>https://fabiano-pecorelli.github.io</a:t>
            </a:r>
          </a:p>
          <a:p>
            <a:pPr defTabSz="587022">
              <a:lnSpc>
                <a:spcPct val="120000"/>
              </a:lnSpc>
              <a:spcBef>
                <a:spcPts val="0"/>
              </a:spcBef>
              <a:defRPr sz="1800" b="1"/>
            </a:pPr>
            <a:r>
              <a:t>@FabianoPecorel1</a:t>
            </a:r>
          </a:p>
        </p:txBody>
      </p:sp>
      <p:sp>
        <p:nvSpPr>
          <p:cNvPr id="42" name="Forma"/>
          <p:cNvSpPr/>
          <p:nvPr/>
        </p:nvSpPr>
        <p:spPr>
          <a:xfrm>
            <a:off x="285325" y="8702940"/>
            <a:ext cx="254004" cy="160571"/>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000000">
              <a:alpha val="98000"/>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 name="Forma"/>
          <p:cNvSpPr/>
          <p:nvPr/>
        </p:nvSpPr>
        <p:spPr>
          <a:xfrm>
            <a:off x="285325" y="8961048"/>
            <a:ext cx="254004" cy="25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000000">
              <a:alpha val="98000"/>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44" name="image3.png" descr="image3.png"/>
          <p:cNvPicPr>
            <a:picLocks noChangeAspect="1"/>
          </p:cNvPicPr>
          <p:nvPr/>
        </p:nvPicPr>
        <p:blipFill>
          <a:blip r:embed="rId5">
            <a:alphaModFix amt="98000"/>
          </a:blip>
          <a:stretch>
            <a:fillRect/>
          </a:stretch>
        </p:blipFill>
        <p:spPr>
          <a:xfrm>
            <a:off x="285325" y="9315094"/>
            <a:ext cx="254004" cy="254003"/>
          </a:xfrm>
          <a:prstGeom prst="rect">
            <a:avLst/>
          </a:prstGeom>
          <a:ln w="12700">
            <a:miter lim="400000"/>
          </a:ln>
        </p:spPr>
      </p:pic>
      <p:sp>
        <p:nvSpPr>
          <p:cNvPr id="45" name="Conference name…"/>
          <p:cNvSpPr txBox="1"/>
          <p:nvPr/>
        </p:nvSpPr>
        <p:spPr>
          <a:xfrm>
            <a:off x="7877533" y="8560997"/>
            <a:ext cx="4735016"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defTabSz="587022">
              <a:lnSpc>
                <a:spcPct val="120000"/>
              </a:lnSpc>
              <a:spcBef>
                <a:spcPts val="0"/>
              </a:spcBef>
              <a:defRPr sz="1800" b="1"/>
            </a:pPr>
            <a:br/>
            <a:r>
              <a:t>Conference name</a:t>
            </a:r>
          </a:p>
          <a:p>
            <a:pPr algn="r" defTabSz="587022">
              <a:lnSpc>
                <a:spcPct val="120000"/>
              </a:lnSpc>
              <a:spcBef>
                <a:spcPts val="0"/>
              </a:spcBef>
              <a:defRPr sz="1800" b="1"/>
            </a:pPr>
            <a:r>
              <a:t>Venue, 2021</a:t>
            </a:r>
          </a:p>
        </p:txBody>
      </p:sp>
      <p:sp>
        <p:nvSpPr>
          <p:cNvPr id="46" name="Introduction &amp; Background"/>
          <p:cNvSpPr txBox="1"/>
          <p:nvPr/>
        </p:nvSpPr>
        <p:spPr>
          <a:xfrm>
            <a:off x="118111" y="410702"/>
            <a:ext cx="11609059"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t>Introduction &amp; Background</a:t>
            </a:r>
          </a:p>
        </p:txBody>
      </p:sp>
      <p:sp>
        <p:nvSpPr>
          <p:cNvPr id="47"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olo e foto 2">
    <p:spTree>
      <p:nvGrpSpPr>
        <p:cNvPr id="1" name=""/>
        <p:cNvGrpSpPr/>
        <p:nvPr/>
      </p:nvGrpSpPr>
      <p:grpSpPr>
        <a:xfrm>
          <a:off x="0" y="0"/>
          <a:ext cx="0" cy="0"/>
          <a:chOff x="0" y="0"/>
          <a:chExt cx="0" cy="0"/>
        </a:xfrm>
      </p:grpSpPr>
      <p:sp>
        <p:nvSpPr>
          <p:cNvPr id="65" name="Immagine"/>
          <p:cNvSpPr>
            <a:spLocks noGrp="1"/>
          </p:cNvSpPr>
          <p:nvPr>
            <p:ph type="pic" idx="21"/>
          </p:nvPr>
        </p:nvSpPr>
        <p:spPr>
          <a:xfrm>
            <a:off x="5319128" y="495298"/>
            <a:ext cx="7543803" cy="8780061"/>
          </a:xfrm>
          <a:prstGeom prst="rect">
            <a:avLst/>
          </a:prstGeom>
        </p:spPr>
        <p:txBody>
          <a:bodyPr lIns="91439" tIns="45719" rIns="91439" bIns="45719" numCol="1" spcCol="38100">
            <a:noAutofit/>
          </a:bodyPr>
          <a:lstStyle/>
          <a:p>
            <a:endParaRPr/>
          </a:p>
        </p:txBody>
      </p:sp>
      <p:sp>
        <p:nvSpPr>
          <p:cNvPr id="66" name="Titolo Testo"/>
          <p:cNvSpPr txBox="1">
            <a:spLocks noGrp="1"/>
          </p:cNvSpPr>
          <p:nvPr>
            <p:ph type="title"/>
          </p:nvPr>
        </p:nvSpPr>
        <p:spPr>
          <a:xfrm>
            <a:off x="698500" y="692533"/>
            <a:ext cx="5105400" cy="4387468"/>
          </a:xfrm>
          <a:prstGeom prst="rect">
            <a:avLst/>
          </a:prstGeom>
        </p:spPr>
        <p:txBody>
          <a:bodyPr anchor="b"/>
          <a:lstStyle/>
          <a:p>
            <a:r>
              <a:t>Titolo Testo</a:t>
            </a:r>
          </a:p>
        </p:txBody>
      </p:sp>
      <p:sp>
        <p:nvSpPr>
          <p:cNvPr id="67" name="Corpo livello uno…"/>
          <p:cNvSpPr txBox="1">
            <a:spLocks noGrp="1"/>
          </p:cNvSpPr>
          <p:nvPr>
            <p:ph type="body" sz="quarter" idx="1"/>
          </p:nvPr>
        </p:nvSpPr>
        <p:spPr>
          <a:xfrm>
            <a:off x="698500" y="5003800"/>
            <a:ext cx="5105400" cy="4044566"/>
          </a:xfrm>
          <a:prstGeom prst="rect">
            <a:avLst/>
          </a:prstGeom>
        </p:spPr>
        <p:txBody>
          <a:bodyPr numCol="1" spcCol="38100"/>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Corpo livello uno</a:t>
            </a:r>
          </a:p>
          <a:p>
            <a:pPr lvl="1"/>
            <a:r>
              <a:t>Corpo livello due</a:t>
            </a:r>
          </a:p>
          <a:p>
            <a:pPr lvl="2"/>
            <a:r>
              <a:t>Corpo livello tre</a:t>
            </a:r>
          </a:p>
          <a:p>
            <a:pPr lvl="3"/>
            <a:r>
              <a:t>Corpo livello quattro</a:t>
            </a:r>
          </a:p>
          <a:p>
            <a:pPr lvl="4"/>
            <a:r>
              <a:t>Corpo livello cinque</a:t>
            </a:r>
          </a:p>
        </p:txBody>
      </p:sp>
      <p:sp>
        <p:nvSpPr>
          <p:cNvPr id="68"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olo e punti elenco">
    <p:spTree>
      <p:nvGrpSpPr>
        <p:cNvPr id="1" name=""/>
        <p:cNvGrpSpPr/>
        <p:nvPr/>
      </p:nvGrpSpPr>
      <p:grpSpPr>
        <a:xfrm>
          <a:off x="0" y="0"/>
          <a:ext cx="0" cy="0"/>
          <a:chOff x="0" y="0"/>
          <a:chExt cx="0" cy="0"/>
        </a:xfrm>
      </p:grpSpPr>
      <p:sp>
        <p:nvSpPr>
          <p:cNvPr id="75" name="Rettangolo"/>
          <p:cNvSpPr txBox="1">
            <a:spLocks noGrp="1"/>
          </p:cNvSpPr>
          <p:nvPr>
            <p:ph type="body" idx="21"/>
          </p:nvPr>
        </p:nvSpPr>
        <p:spPr>
          <a:prstGeom prst="rect">
            <a:avLst/>
          </a:prstGeom>
        </p:spPr>
        <p:txBody>
          <a:bodyPr numCol="1" spcCol="38100" anchor="ctr">
            <a:noAutofit/>
          </a:bodyPr>
          <a:lstStyle/>
          <a:p>
            <a:endParaRPr/>
          </a:p>
        </p:txBody>
      </p:sp>
      <p:sp>
        <p:nvSpPr>
          <p:cNvPr id="76" name="Titolo Testo"/>
          <p:cNvSpPr txBox="1">
            <a:spLocks noGrp="1"/>
          </p:cNvSpPr>
          <p:nvPr>
            <p:ph type="title"/>
          </p:nvPr>
        </p:nvSpPr>
        <p:spPr>
          <a:xfrm>
            <a:off x="698500" y="440266"/>
            <a:ext cx="11607800" cy="1016001"/>
          </a:xfrm>
          <a:prstGeom prst="rect">
            <a:avLst/>
          </a:prstGeom>
        </p:spPr>
        <p:txBody>
          <a:bodyPr/>
          <a:lstStyle/>
          <a:p>
            <a:r>
              <a:t>Titolo Testo</a:t>
            </a:r>
          </a:p>
        </p:txBody>
      </p:sp>
      <p:sp>
        <p:nvSpPr>
          <p:cNvPr id="77" name="Corpo livello uno…"/>
          <p:cNvSpPr txBox="1">
            <a:spLocks noGrp="1"/>
          </p:cNvSpPr>
          <p:nvPr>
            <p:ph type="body" sz="quarter" idx="1"/>
          </p:nvPr>
        </p:nvSpPr>
        <p:spPr>
          <a:xfrm>
            <a:off x="698500" y="1412977"/>
            <a:ext cx="11607801" cy="671805"/>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78"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unti elenco">
    <p:spTree>
      <p:nvGrpSpPr>
        <p:cNvPr id="1" name=""/>
        <p:cNvGrpSpPr/>
        <p:nvPr/>
      </p:nvGrpSpPr>
      <p:grpSpPr>
        <a:xfrm>
          <a:off x="0" y="0"/>
          <a:ext cx="0" cy="0"/>
          <a:chOff x="0" y="0"/>
          <a:chExt cx="0" cy="0"/>
        </a:xfrm>
      </p:grpSpPr>
      <p:sp>
        <p:nvSpPr>
          <p:cNvPr id="85" name="Corpo livello uno…"/>
          <p:cNvSpPr txBox="1">
            <a:spLocks noGrp="1"/>
          </p:cNvSpPr>
          <p:nvPr>
            <p:ph type="body" idx="1"/>
          </p:nvPr>
        </p:nvSpPr>
        <p:spPr>
          <a:prstGeom prst="rect">
            <a:avLst/>
          </a:prstGeom>
        </p:spPr>
        <p:txBody>
          <a:bodyPr/>
          <a:lstStyle/>
          <a:p>
            <a:r>
              <a:t>Corpo livello uno</a:t>
            </a:r>
          </a:p>
          <a:p>
            <a:pPr lvl="1"/>
            <a:r>
              <a:t>Corpo livello due</a:t>
            </a:r>
          </a:p>
          <a:p>
            <a:pPr lvl="2"/>
            <a:r>
              <a:t>Corpo livello tre</a:t>
            </a:r>
          </a:p>
          <a:p>
            <a:pPr lvl="3"/>
            <a:r>
              <a:t>Corpo livello quattro</a:t>
            </a:r>
          </a:p>
          <a:p>
            <a:pPr lvl="4"/>
            <a:r>
              <a:t>Corpo livello cinque</a:t>
            </a:r>
          </a:p>
        </p:txBody>
      </p:sp>
      <p:sp>
        <p:nvSpPr>
          <p:cNvPr id="86"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olo, punti elenco e foto">
    <p:spTree>
      <p:nvGrpSpPr>
        <p:cNvPr id="1" name=""/>
        <p:cNvGrpSpPr/>
        <p:nvPr/>
      </p:nvGrpSpPr>
      <p:grpSpPr>
        <a:xfrm>
          <a:off x="0" y="0"/>
          <a:ext cx="0" cy="0"/>
          <a:chOff x="0" y="0"/>
          <a:chExt cx="0" cy="0"/>
        </a:xfrm>
      </p:grpSpPr>
      <p:sp>
        <p:nvSpPr>
          <p:cNvPr id="93" name="Immagine"/>
          <p:cNvSpPr>
            <a:spLocks noGrp="1"/>
          </p:cNvSpPr>
          <p:nvPr>
            <p:ph type="pic" idx="21"/>
          </p:nvPr>
        </p:nvSpPr>
        <p:spPr>
          <a:xfrm>
            <a:off x="6172200" y="596900"/>
            <a:ext cx="6448427" cy="8597901"/>
          </a:xfrm>
          <a:prstGeom prst="rect">
            <a:avLst/>
          </a:prstGeom>
        </p:spPr>
        <p:txBody>
          <a:bodyPr lIns="91439" tIns="45719" rIns="91439" bIns="45719" numCol="1" spcCol="38100">
            <a:noAutofit/>
          </a:bodyPr>
          <a:lstStyle/>
          <a:p>
            <a:endParaRPr/>
          </a:p>
        </p:txBody>
      </p:sp>
      <p:sp>
        <p:nvSpPr>
          <p:cNvPr id="94" name="Rettangolo"/>
          <p:cNvSpPr txBox="1">
            <a:spLocks noGrp="1"/>
          </p:cNvSpPr>
          <p:nvPr>
            <p:ph type="body" sz="half" idx="22"/>
          </p:nvPr>
        </p:nvSpPr>
        <p:spPr>
          <a:xfrm>
            <a:off x="698500" y="3480196"/>
            <a:ext cx="5105400" cy="5593163"/>
          </a:xfrm>
          <a:prstGeom prst="rect">
            <a:avLst/>
          </a:prstGeom>
        </p:spPr>
        <p:txBody>
          <a:bodyPr numCol="1" spcCol="38100" anchor="ctr">
            <a:noAutofit/>
          </a:bodyPr>
          <a:lstStyle/>
          <a:p>
            <a:endParaRPr/>
          </a:p>
        </p:txBody>
      </p:sp>
      <p:sp>
        <p:nvSpPr>
          <p:cNvPr id="95" name="Titolo Testo"/>
          <p:cNvSpPr txBox="1">
            <a:spLocks noGrp="1"/>
          </p:cNvSpPr>
          <p:nvPr>
            <p:ph type="title"/>
          </p:nvPr>
        </p:nvSpPr>
        <p:spPr>
          <a:xfrm>
            <a:off x="698500" y="444500"/>
            <a:ext cx="5105400" cy="1016000"/>
          </a:xfrm>
          <a:prstGeom prst="rect">
            <a:avLst/>
          </a:prstGeom>
        </p:spPr>
        <p:txBody>
          <a:bodyPr/>
          <a:lstStyle/>
          <a:p>
            <a:r>
              <a:t>Titolo Testo</a:t>
            </a:r>
          </a:p>
        </p:txBody>
      </p:sp>
      <p:sp>
        <p:nvSpPr>
          <p:cNvPr id="96" name="Corpo livello uno…"/>
          <p:cNvSpPr txBox="1">
            <a:spLocks noGrp="1"/>
          </p:cNvSpPr>
          <p:nvPr>
            <p:ph type="body" sz="quarter" idx="1"/>
          </p:nvPr>
        </p:nvSpPr>
        <p:spPr>
          <a:xfrm>
            <a:off x="698500" y="1412977"/>
            <a:ext cx="5105400" cy="671805"/>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97"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rogramma">
    <p:spTree>
      <p:nvGrpSpPr>
        <p:cNvPr id="1" name=""/>
        <p:cNvGrpSpPr/>
        <p:nvPr/>
      </p:nvGrpSpPr>
      <p:grpSpPr>
        <a:xfrm>
          <a:off x="0" y="0"/>
          <a:ext cx="0" cy="0"/>
          <a:chOff x="0" y="0"/>
          <a:chExt cx="0" cy="0"/>
        </a:xfrm>
      </p:grpSpPr>
      <p:sp>
        <p:nvSpPr>
          <p:cNvPr id="104" name="Rettangolo"/>
          <p:cNvSpPr txBox="1">
            <a:spLocks noGrp="1"/>
          </p:cNvSpPr>
          <p:nvPr>
            <p:ph type="body" idx="21"/>
          </p:nvPr>
        </p:nvSpPr>
        <p:spPr>
          <a:prstGeom prst="rect">
            <a:avLst/>
          </a:prstGeom>
        </p:spPr>
        <p:txBody>
          <a:bodyPr numCol="1" spcCol="38100" anchor="ctr">
            <a:noAutofit/>
          </a:bodyPr>
          <a:lstStyle/>
          <a:p>
            <a:endParaRPr/>
          </a:p>
        </p:txBody>
      </p:sp>
      <p:sp>
        <p:nvSpPr>
          <p:cNvPr id="105" name="Titolo Testo"/>
          <p:cNvSpPr txBox="1">
            <a:spLocks noGrp="1"/>
          </p:cNvSpPr>
          <p:nvPr>
            <p:ph type="title"/>
          </p:nvPr>
        </p:nvSpPr>
        <p:spPr>
          <a:xfrm>
            <a:off x="698500" y="444500"/>
            <a:ext cx="11607800" cy="1016000"/>
          </a:xfrm>
          <a:prstGeom prst="rect">
            <a:avLst/>
          </a:prstGeom>
        </p:spPr>
        <p:txBody>
          <a:bodyPr/>
          <a:lstStyle/>
          <a:p>
            <a:r>
              <a:t>Titolo Testo</a:t>
            </a:r>
          </a:p>
        </p:txBody>
      </p:sp>
      <p:sp>
        <p:nvSpPr>
          <p:cNvPr id="106" name="Corpo livello uno…"/>
          <p:cNvSpPr txBox="1">
            <a:spLocks noGrp="1"/>
          </p:cNvSpPr>
          <p:nvPr>
            <p:ph type="body" sz="quarter" idx="1"/>
          </p:nvPr>
        </p:nvSpPr>
        <p:spPr>
          <a:xfrm>
            <a:off x="698500" y="1409700"/>
            <a:ext cx="11607801" cy="671803"/>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107"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ichiarazione">
    <p:spTree>
      <p:nvGrpSpPr>
        <p:cNvPr id="1" name=""/>
        <p:cNvGrpSpPr/>
        <p:nvPr/>
      </p:nvGrpSpPr>
      <p:grpSpPr>
        <a:xfrm>
          <a:off x="0" y="0"/>
          <a:ext cx="0" cy="0"/>
          <a:chOff x="0" y="0"/>
          <a:chExt cx="0" cy="0"/>
        </a:xfrm>
      </p:grpSpPr>
      <p:sp>
        <p:nvSpPr>
          <p:cNvPr id="114" name="Corpo livello uno…"/>
          <p:cNvSpPr txBox="1">
            <a:spLocks noGrp="1"/>
          </p:cNvSpPr>
          <p:nvPr>
            <p:ph type="body" sz="half" idx="1"/>
          </p:nvPr>
        </p:nvSpPr>
        <p:spPr>
          <a:xfrm>
            <a:off x="698500" y="3568700"/>
            <a:ext cx="11607800" cy="2617790"/>
          </a:xfrm>
          <a:prstGeom prst="rect">
            <a:avLst/>
          </a:prstGeom>
        </p:spPr>
        <p:txBody>
          <a:bodyPr numCol="1" spcCol="38100"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Corpo livello uno</a:t>
            </a:r>
          </a:p>
          <a:p>
            <a:pPr lvl="1"/>
            <a:r>
              <a:t>Corpo livello due</a:t>
            </a:r>
          </a:p>
          <a:p>
            <a:pPr lvl="2"/>
            <a:r>
              <a:t>Corpo livello tre</a:t>
            </a:r>
          </a:p>
          <a:p>
            <a:pPr lvl="3"/>
            <a:r>
              <a:t>Corpo livello quattro</a:t>
            </a:r>
          </a:p>
          <a:p>
            <a:pPr lvl="4"/>
            <a:r>
              <a:t>Corpo livello cinque</a:t>
            </a:r>
          </a:p>
        </p:txBody>
      </p:sp>
      <p:sp>
        <p:nvSpPr>
          <p:cNvPr id="115"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orpo livello uno…"/>
          <p:cNvSpPr txBox="1">
            <a:spLocks noGrp="1"/>
          </p:cNvSpPr>
          <p:nvPr>
            <p:ph type="body" idx="1"/>
          </p:nvPr>
        </p:nvSpPr>
        <p:spPr>
          <a:xfrm>
            <a:off x="698500" y="2959100"/>
            <a:ext cx="11607800" cy="609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numCol="2" spcCol="589358">
            <a:normAutofit/>
          </a:bodyPr>
          <a:lstStyle/>
          <a:p>
            <a:r>
              <a:t>Corpo livello uno</a:t>
            </a:r>
          </a:p>
          <a:p>
            <a:pPr lvl="1"/>
            <a:r>
              <a:t>Corpo livello due</a:t>
            </a:r>
          </a:p>
          <a:p>
            <a:pPr lvl="2"/>
            <a:r>
              <a:t>Corpo livello tre</a:t>
            </a:r>
          </a:p>
          <a:p>
            <a:pPr lvl="3"/>
            <a:r>
              <a:t>Corpo livello quattro</a:t>
            </a:r>
          </a:p>
          <a:p>
            <a:pPr lvl="4"/>
            <a:r>
              <a:t>Corpo livello cinque</a:t>
            </a:r>
          </a:p>
        </p:txBody>
      </p:sp>
      <p:sp>
        <p:nvSpPr>
          <p:cNvPr id="3" name="Titolo Testo"/>
          <p:cNvSpPr txBox="1">
            <a:spLocks noGrp="1"/>
          </p:cNvSpPr>
          <p:nvPr>
            <p:ph type="title"/>
          </p:nvPr>
        </p:nvSpPr>
        <p:spPr>
          <a:xfrm>
            <a:off x="1948462" y="1950720"/>
            <a:ext cx="10403841" cy="1008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Titolo Testo</a:t>
            </a:r>
          </a:p>
        </p:txBody>
      </p:sp>
      <p:sp>
        <p:nvSpPr>
          <p:cNvPr id="4" name="Numero diapositiva"/>
          <p:cNvSpPr txBox="1">
            <a:spLocks noGrp="1"/>
          </p:cNvSpPr>
          <p:nvPr>
            <p:ph type="sldNum" sz="quarter" idx="2"/>
          </p:nvPr>
        </p:nvSpPr>
        <p:spPr>
          <a:xfrm>
            <a:off x="5864012" y="8237678"/>
            <a:ext cx="1270001" cy="1270001"/>
          </a:xfrm>
          <a:prstGeom prst="rect">
            <a:avLst/>
          </a:prstGeom>
          <a:ln w="12700">
            <a:miter lim="400000"/>
          </a:ln>
        </p:spPr>
        <p:txBody>
          <a:bodyPr lIns="50800" tIns="50800" rIns="50800" bIns="50800" anchor="b"/>
          <a:lstStyle>
            <a:lvl1pPr algn="ctr" defTabSz="584200">
              <a:lnSpc>
                <a:spcPct val="100000"/>
              </a:lnSpc>
              <a:spcBef>
                <a:spcPts val="0"/>
              </a:spcBef>
              <a:defRPr sz="1300">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9pPr>
    </p:bodyStyle>
    <p:otherStyle>
      <a:lvl1pPr marL="0" marR="0" indent="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Umairmanzoor5" TargetMode="External"/><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hyperlink" Target="mailto:email@studenti.unisa.it" TargetMode="External"/><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m.manzoor@studenti.unisa.it" TargetMode="External"/><Relationship Id="rId11" Type="http://schemas.openxmlformats.org/officeDocument/2006/relationships/image" Target="../media/image8.png"/><Relationship Id="rId5" Type="http://schemas.openxmlformats.org/officeDocument/2006/relationships/image" Target="../media/image6.tif"/><Relationship Id="rId10" Type="http://schemas.openxmlformats.org/officeDocument/2006/relationships/image" Target="../media/image7.png"/><Relationship Id="rId4" Type="http://schemas.openxmlformats.org/officeDocument/2006/relationships/image" Target="../media/image5.tif"/><Relationship Id="rId9" Type="http://schemas.openxmlformats.org/officeDocument/2006/relationships/hyperlink" Target="http://www.linkedin.com/in/muhammad-umair7/"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3.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4.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5.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mailto:m.manzoor@studenti.unisa.it" TargetMode="External"/><Relationship Id="rId3" Type="http://schemas.openxmlformats.org/officeDocument/2006/relationships/image" Target="../media/image11.jp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png"/><Relationship Id="rId11" Type="http://schemas.openxmlformats.org/officeDocument/2006/relationships/hyperlink" Target="http://www.linkedin.com/in/muhammad-umair7/" TargetMode="External"/><Relationship Id="rId5" Type="http://schemas.openxmlformats.org/officeDocument/2006/relationships/image" Target="../media/image8.png"/><Relationship Id="rId10" Type="http://schemas.openxmlformats.org/officeDocument/2006/relationships/hyperlink" Target="https://github.com/Umairmanzoor5" TargetMode="External"/><Relationship Id="rId4" Type="http://schemas.openxmlformats.org/officeDocument/2006/relationships/image" Target="../media/image7.png"/><Relationship Id="rId9" Type="http://schemas.openxmlformats.org/officeDocument/2006/relationships/hyperlink" Target="mailto:email@studenti.unisa.it"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13"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7.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13"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9.png"/><Relationship Id="rId5" Type="http://schemas.openxmlformats.org/officeDocument/2006/relationships/image" Target="../media/image2.png"/><Relationship Id="rId15" Type="http://schemas.openxmlformats.org/officeDocument/2006/relationships/image" Target="../media/image9.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 Id="rId1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mailto:m.manzoor@studenti.unisa.it" TargetMode="External"/><Relationship Id="rId3" Type="http://schemas.openxmlformats.org/officeDocument/2006/relationships/image" Target="../media/image12.jp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11" Type="http://schemas.openxmlformats.org/officeDocument/2006/relationships/hyperlink" Target="http://www.linkedin.com/in/muhammad-umair7/" TargetMode="External"/><Relationship Id="rId5" Type="http://schemas.openxmlformats.org/officeDocument/2006/relationships/image" Target="../media/image8.png"/><Relationship Id="rId10" Type="http://schemas.openxmlformats.org/officeDocument/2006/relationships/hyperlink" Target="https://github.com/Umairmanzoor5" TargetMode="External"/><Relationship Id="rId4" Type="http://schemas.openxmlformats.org/officeDocument/2006/relationships/image" Target="../media/image7.png"/><Relationship Id="rId9" Type="http://schemas.openxmlformats.org/officeDocument/2006/relationships/hyperlink" Target="mailto:email@studenti.unisa.it"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34.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mailto:m.manzoor@studenti.unisa.it" TargetMode="External"/><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hyperlink" Target="http://www.linkedin.com/in/muhammad-umair7/" TargetMode="External"/><Relationship Id="rId5" Type="http://schemas.openxmlformats.org/officeDocument/2006/relationships/hyperlink" Target="https://github.com/Umairmanzoor5" TargetMode="External"/><Relationship Id="rId4" Type="http://schemas.openxmlformats.org/officeDocument/2006/relationships/hyperlink" Target="mailto:email@studenti.unisa.it" TargetMode="Externa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mailto:m.manzoor@studenti.unisa.it" TargetMode="External"/><Relationship Id="rId3" Type="http://schemas.openxmlformats.org/officeDocument/2006/relationships/image" Target="../media/image15.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png"/><Relationship Id="rId11" Type="http://schemas.openxmlformats.org/officeDocument/2006/relationships/hyperlink" Target="http://www.linkedin.com/in/muhammad-umair7/" TargetMode="External"/><Relationship Id="rId5" Type="http://schemas.openxmlformats.org/officeDocument/2006/relationships/image" Target="../media/image8.png"/><Relationship Id="rId10" Type="http://schemas.openxmlformats.org/officeDocument/2006/relationships/hyperlink" Target="https://github.com/Umairmanzoor5" TargetMode="External"/><Relationship Id="rId4" Type="http://schemas.openxmlformats.org/officeDocument/2006/relationships/image" Target="../media/image7.png"/><Relationship Id="rId9" Type="http://schemas.openxmlformats.org/officeDocument/2006/relationships/hyperlink" Target="mailto:email@studenti.unisa.it"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5" Type="http://schemas.openxmlformats.org/officeDocument/2006/relationships/image" Target="../media/image19.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hyperlink" Target="mailto:email@studenti.unisa.it" TargetMode="External"/><Relationship Id="rId3" Type="http://schemas.openxmlformats.org/officeDocument/2006/relationships/image" Target="../media/image7.png"/><Relationship Id="rId7" Type="http://schemas.openxmlformats.org/officeDocument/2006/relationships/hyperlink" Target="mailto:m.manzoor@studenti.unisa.it" TargetMode="External"/><Relationship Id="rId12"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hyperlink" Target="http://www.linkedin.com/in/muhammad-umair7/" TargetMode="External"/><Relationship Id="rId4" Type="http://schemas.openxmlformats.org/officeDocument/2006/relationships/image" Target="../media/image8.png"/><Relationship Id="rId9" Type="http://schemas.openxmlformats.org/officeDocument/2006/relationships/hyperlink" Target="https://github.com/Umairmanzoor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0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0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08" name="Titolo tesi"/>
          <p:cNvSpPr txBox="1">
            <a:spLocks noGrp="1"/>
          </p:cNvSpPr>
          <p:nvPr>
            <p:ph type="title"/>
          </p:nvPr>
        </p:nvSpPr>
        <p:spPr>
          <a:xfrm>
            <a:off x="-16136" y="3604864"/>
            <a:ext cx="13037072" cy="1573781"/>
          </a:xfrm>
          <a:prstGeom prst="rect">
            <a:avLst/>
          </a:prstGeom>
        </p:spPr>
        <p:txBody>
          <a:bodyPr>
            <a:normAutofit/>
          </a:bodyPr>
          <a:lstStyle>
            <a:lvl1pPr algn="ctr">
              <a:defRPr spc="-199">
                <a:solidFill>
                  <a:srgbClr val="FFFFFF"/>
                </a:solidFill>
                <a:latin typeface="Helvetica"/>
                <a:ea typeface="Helvetica"/>
                <a:cs typeface="Helvetica"/>
                <a:sym typeface="Helvetica"/>
              </a:defRPr>
            </a:lvl1pPr>
          </a:lstStyle>
          <a:p>
            <a:r>
              <a:rPr lang="en-US" sz="4800" dirty="0"/>
              <a:t>Security Issues in Virtual Reality:</a:t>
            </a:r>
            <a:br>
              <a:rPr lang="en-US" sz="4800" dirty="0"/>
            </a:br>
            <a:r>
              <a:rPr lang="en-US" sz="4800" dirty="0"/>
              <a:t>A Systematic Literature Review</a:t>
            </a:r>
            <a:endParaRPr sz="4800" dirty="0"/>
          </a:p>
        </p:txBody>
      </p:sp>
      <p:pic>
        <p:nvPicPr>
          <p:cNvPr id="209" name="image2.png" descr="image2.png"/>
          <p:cNvPicPr>
            <a:picLocks noChangeAspect="1"/>
          </p:cNvPicPr>
          <p:nvPr/>
        </p:nvPicPr>
        <p:blipFill>
          <a:blip r:embed="rId3"/>
          <a:stretch>
            <a:fillRect/>
          </a:stretch>
        </p:blipFill>
        <p:spPr>
          <a:xfrm>
            <a:off x="10250846" y="149169"/>
            <a:ext cx="2208780" cy="1063532"/>
          </a:xfrm>
          <a:prstGeom prst="rect">
            <a:avLst/>
          </a:prstGeom>
          <a:ln w="12700">
            <a:miter lim="400000"/>
          </a:ln>
        </p:spPr>
      </p:pic>
      <p:grpSp>
        <p:nvGrpSpPr>
          <p:cNvPr id="212" name="Raggruppa"/>
          <p:cNvGrpSpPr/>
          <p:nvPr/>
        </p:nvGrpSpPr>
        <p:grpSpPr>
          <a:xfrm>
            <a:off x="602224" y="170717"/>
            <a:ext cx="1020435" cy="1020436"/>
            <a:chOff x="0" y="0"/>
            <a:chExt cx="1020434" cy="1020434"/>
          </a:xfrm>
        </p:grpSpPr>
        <p:sp>
          <p:nvSpPr>
            <p:cNvPr id="210" name="Cerchio"/>
            <p:cNvSpPr/>
            <p:nvPr/>
          </p:nvSpPr>
          <p:spPr>
            <a:xfrm>
              <a:off x="0" y="0"/>
              <a:ext cx="1020435" cy="1020435"/>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11" name="image2.tif" descr="image2.tif"/>
            <p:cNvPicPr>
              <a:picLocks noChangeAspect="1"/>
            </p:cNvPicPr>
            <p:nvPr/>
          </p:nvPicPr>
          <p:blipFill>
            <a:blip r:embed="rId4"/>
            <a:stretch>
              <a:fillRect/>
            </a:stretch>
          </p:blipFill>
          <p:spPr>
            <a:xfrm>
              <a:off x="2140" y="2139"/>
              <a:ext cx="1016153" cy="1016154"/>
            </a:xfrm>
            <a:prstGeom prst="rect">
              <a:avLst/>
            </a:prstGeom>
            <a:ln w="12700" cap="flat">
              <a:noFill/>
              <a:miter lim="400000"/>
            </a:ln>
            <a:effectLst/>
          </p:spPr>
        </p:pic>
      </p:grpSp>
      <p:sp>
        <p:nvSpPr>
          <p:cNvPr id="213" name="Nome Cognome Mat.:  xxxxxxxxx"/>
          <p:cNvSpPr txBox="1"/>
          <p:nvPr/>
        </p:nvSpPr>
        <p:spPr>
          <a:xfrm>
            <a:off x="6888740" y="6858268"/>
            <a:ext cx="5537024" cy="99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defTabSz="534190">
              <a:lnSpc>
                <a:spcPct val="100000"/>
              </a:lnSpc>
              <a:spcBef>
                <a:spcPts val="0"/>
              </a:spcBef>
              <a:defRPr sz="2900" b="1">
                <a:solidFill>
                  <a:srgbClr val="FFFFFF"/>
                </a:solidFill>
                <a:latin typeface="+mj-lt"/>
                <a:ea typeface="+mj-ea"/>
                <a:cs typeface="+mj-cs"/>
                <a:sym typeface="Helvetica Neue"/>
              </a:defRPr>
            </a:pPr>
            <a:r>
              <a:rPr lang="en-US" dirty="0"/>
              <a:t>Muhammad Umair Manzoor</a:t>
            </a:r>
            <a:br>
              <a:rPr dirty="0"/>
            </a:br>
            <a:r>
              <a:rPr dirty="0"/>
              <a:t>Mat.:  </a:t>
            </a:r>
            <a:r>
              <a:rPr lang="en-US" dirty="0"/>
              <a:t>0522500904</a:t>
            </a:r>
            <a:endParaRPr dirty="0"/>
          </a:p>
        </p:txBody>
      </p:sp>
      <p:grpSp>
        <p:nvGrpSpPr>
          <p:cNvPr id="216" name="Raggruppa"/>
          <p:cNvGrpSpPr/>
          <p:nvPr/>
        </p:nvGrpSpPr>
        <p:grpSpPr>
          <a:xfrm>
            <a:off x="1837439" y="116347"/>
            <a:ext cx="1083420" cy="1129176"/>
            <a:chOff x="0" y="0"/>
            <a:chExt cx="1083419" cy="1129175"/>
          </a:xfrm>
        </p:grpSpPr>
        <p:sp>
          <p:nvSpPr>
            <p:cNvPr id="214" name="Ovale"/>
            <p:cNvSpPr/>
            <p:nvPr/>
          </p:nvSpPr>
          <p:spPr>
            <a:xfrm>
              <a:off x="49466" y="66770"/>
              <a:ext cx="1006820" cy="995634"/>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15" name="image1.tif" descr="image1.tif"/>
            <p:cNvPicPr>
              <a:picLocks noChangeAspect="1"/>
            </p:cNvPicPr>
            <p:nvPr/>
          </p:nvPicPr>
          <p:blipFill>
            <a:blip r:embed="rId5"/>
            <a:srcRect l="19293" r="24200" b="37033"/>
            <a:stretch>
              <a:fillRect/>
            </a:stretch>
          </p:blipFill>
          <p:spPr>
            <a:xfrm>
              <a:off x="0" y="0"/>
              <a:ext cx="1083420" cy="1129176"/>
            </a:xfrm>
            <a:prstGeom prst="rect">
              <a:avLst/>
            </a:prstGeom>
            <a:ln w="12700" cap="flat">
              <a:noFill/>
              <a:miter lim="400000"/>
            </a:ln>
            <a:effectLst/>
          </p:spPr>
        </p:pic>
      </p:grpSp>
      <p:sp>
        <p:nvSpPr>
          <p:cNvPr id="217" name="email@studenti.unisa.it…"/>
          <p:cNvSpPr txBox="1"/>
          <p:nvPr/>
        </p:nvSpPr>
        <p:spPr>
          <a:xfrm>
            <a:off x="983157" y="8528014"/>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6">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6">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7">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8">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pic>
        <p:nvPicPr>
          <p:cNvPr id="218" name="world-wide-web.png" descr="world-wide-web.png"/>
          <p:cNvPicPr>
            <a:picLocks noChangeAspect="1"/>
          </p:cNvPicPr>
          <p:nvPr/>
        </p:nvPicPr>
        <p:blipFill>
          <a:blip r:embed="rId10"/>
          <a:stretch>
            <a:fillRect/>
          </a:stretch>
        </p:blipFill>
        <p:spPr>
          <a:xfrm>
            <a:off x="641852" y="8952151"/>
            <a:ext cx="254001" cy="254001"/>
          </a:xfrm>
          <a:prstGeom prst="rect">
            <a:avLst/>
          </a:prstGeom>
          <a:ln w="12700">
            <a:miter lim="400000"/>
          </a:ln>
        </p:spPr>
      </p:pic>
      <p:pic>
        <p:nvPicPr>
          <p:cNvPr id="219" name="email.png" descr="email.png"/>
          <p:cNvPicPr>
            <a:picLocks noChangeAspect="1"/>
          </p:cNvPicPr>
          <p:nvPr/>
        </p:nvPicPr>
        <p:blipFill>
          <a:blip r:embed="rId11"/>
          <a:stretch>
            <a:fillRect/>
          </a:stretch>
        </p:blipFill>
        <p:spPr>
          <a:xfrm>
            <a:off x="641852" y="8613979"/>
            <a:ext cx="254001" cy="254001"/>
          </a:xfrm>
          <a:prstGeom prst="rect">
            <a:avLst/>
          </a:prstGeom>
          <a:ln w="12700">
            <a:miter lim="400000"/>
          </a:ln>
        </p:spPr>
      </p:pic>
      <p:pic>
        <p:nvPicPr>
          <p:cNvPr id="221" name="Immagine"/>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
        <p:nvSpPr>
          <p:cNvPr id="222" name="Prof. Nome Cognome…"/>
          <p:cNvSpPr txBox="1"/>
          <p:nvPr/>
        </p:nvSpPr>
        <p:spPr>
          <a:xfrm>
            <a:off x="575334" y="6858268"/>
            <a:ext cx="5537024" cy="99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34190">
              <a:lnSpc>
                <a:spcPct val="100000"/>
              </a:lnSpc>
              <a:spcBef>
                <a:spcPts val="0"/>
              </a:spcBef>
              <a:defRPr sz="2900" b="1">
                <a:solidFill>
                  <a:srgbClr val="FFFFFF"/>
                </a:solidFill>
                <a:latin typeface="+mj-lt"/>
                <a:ea typeface="+mj-ea"/>
                <a:cs typeface="+mj-cs"/>
                <a:sym typeface="Helvetica Neue"/>
              </a:defRPr>
            </a:pPr>
            <a:r>
              <a:rPr lang="en-US" dirty="0"/>
              <a:t>Prof. Fabio </a:t>
            </a:r>
            <a:r>
              <a:rPr lang="en-US" dirty="0" err="1"/>
              <a:t>Palomba</a:t>
            </a:r>
            <a:br>
              <a:rPr lang="en-US" dirty="0"/>
            </a:br>
            <a:r>
              <a:rPr lang="en-US" dirty="0" err="1"/>
              <a:t>Dott</a:t>
            </a:r>
            <a:r>
              <a:rPr lang="en-US" dirty="0"/>
              <a:t>. Dario Di Dario</a:t>
            </a:r>
            <a:endParaRPr dirty="0"/>
          </a:p>
        </p:txBody>
      </p:sp>
      <p:sp>
        <p:nvSpPr>
          <p:cNvPr id="223" name="Corso di Laurea (Magistrale) in Informatica"/>
          <p:cNvSpPr txBox="1"/>
          <p:nvPr/>
        </p:nvSpPr>
        <p:spPr>
          <a:xfrm>
            <a:off x="2376032" y="1457354"/>
            <a:ext cx="825273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534190">
              <a:lnSpc>
                <a:spcPct val="100000"/>
              </a:lnSpc>
              <a:spcBef>
                <a:spcPts val="0"/>
              </a:spcBef>
              <a:defRPr sz="1800" b="1">
                <a:solidFill>
                  <a:srgbClr val="FFFFFF"/>
                </a:solidFill>
                <a:latin typeface="+mj-lt"/>
                <a:ea typeface="+mj-ea"/>
                <a:cs typeface="+mj-cs"/>
                <a:sym typeface="Helvetica Neue"/>
              </a:defRPr>
            </a:lvl1pPr>
          </a:lstStyle>
          <a:p>
            <a:r>
              <a:rPr lang="en-US" sz="2800" dirty="0"/>
              <a:t>Master’s Degree in Computer Science</a:t>
            </a:r>
            <a:endParaRPr sz="2800" dirty="0"/>
          </a:p>
        </p:txBody>
      </p:sp>
      <p:pic>
        <p:nvPicPr>
          <p:cNvPr id="224" name="linkedin(1).png" descr="linkedin(1).png"/>
          <p:cNvPicPr>
            <a:picLocks noChangeAspect="1"/>
          </p:cNvPicPr>
          <p:nvPr/>
        </p:nvPicPr>
        <p:blipFill>
          <a:blip r:embed="rId13"/>
          <a:stretch>
            <a:fillRect/>
          </a:stretch>
        </p:blipFill>
        <p:spPr>
          <a:xfrm>
            <a:off x="641852" y="9277622"/>
            <a:ext cx="279401" cy="2794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solidFill>
                <a:schemeClr val="bg1"/>
              </a:solidFill>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solidFill>
                <a:schemeClr val="bg1"/>
              </a:solidFill>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solidFill>
                  <a:schemeClr val="bg1"/>
                </a:solidFill>
              </a:rPr>
              <a:t>Method:</a:t>
            </a:r>
            <a:endParaRPr dirty="0">
              <a:solidFill>
                <a:schemeClr val="bg1"/>
              </a:solidFill>
            </a:endParaRP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solidFill>
                <a:hlinkClick r:id="rId7">
                  <a:extLst>
                    <a:ext uri="{A12FA001-AC4F-418D-AE19-62706E023703}">
                      <ahyp:hlinkClr xmlns:ahyp="http://schemas.microsoft.com/office/drawing/2018/hyperlinkcolor" val="tx"/>
                    </a:ext>
                  </a:extLst>
                </a:hlinkClick>
              </a:rPr>
              <a:t>m.manzoor</a:t>
            </a:r>
            <a:r>
              <a:rPr dirty="0">
                <a:solidFill>
                  <a:schemeClr val="tx1"/>
                </a:solidFill>
                <a:hlinkClick r:id="rId7">
                  <a:extLst>
                    <a:ext uri="{A12FA001-AC4F-418D-AE19-62706E023703}">
                      <ahyp:hlinkClr xmlns:ahyp="http://schemas.microsoft.com/office/drawing/2018/hyperlinkcolor" val="tx"/>
                    </a:ext>
                  </a:extLst>
                </a:hlinkClick>
              </a:rPr>
              <a:t>@studenti.unisa.it</a:t>
            </a:r>
            <a:endParaRPr dirty="0">
              <a:solidFill>
                <a:schemeClr val="tx1"/>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solidFill>
                <a:hlinkClick r:id="rId9">
                  <a:extLst>
                    <a:ext uri="{A12FA001-AC4F-418D-AE19-62706E023703}">
                      <ahyp:hlinkClr xmlns:ahyp="http://schemas.microsoft.com/office/drawing/2018/hyperlinkcolor" val="tx"/>
                    </a:ext>
                  </a:extLst>
                </a:hlinkClick>
              </a:rPr>
              <a:t>https://github.com/Umairmanzoor5</a:t>
            </a:r>
            <a:endParaRPr dirty="0">
              <a:solidFill>
                <a:schemeClr val="tx1"/>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solidFill>
            </a:endParaRPr>
          </a:p>
        </p:txBody>
      </p:sp>
      <p:pic>
        <p:nvPicPr>
          <p:cNvPr id="4" name="Immagine">
            <a:extLst>
              <a:ext uri="{FF2B5EF4-FFF2-40B4-BE49-F238E27FC236}">
                <a16:creationId xmlns:a16="http://schemas.microsoft.com/office/drawing/2014/main" id="{DEB628B0-3C84-B170-7A16-473F4DE1A00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pic>
        <p:nvPicPr>
          <p:cNvPr id="8" name="Picture 7">
            <a:extLst>
              <a:ext uri="{FF2B5EF4-FFF2-40B4-BE49-F238E27FC236}">
                <a16:creationId xmlns:a16="http://schemas.microsoft.com/office/drawing/2014/main" id="{4F7125B6-2264-EBBB-F4C4-C010170D15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57179" y="554192"/>
            <a:ext cx="11526483" cy="6915887"/>
          </a:xfrm>
          <a:prstGeom prst="rect">
            <a:avLst/>
          </a:prstGeom>
        </p:spPr>
      </p:pic>
      <p:sp>
        <p:nvSpPr>
          <p:cNvPr id="9" name="TextBox 8">
            <a:extLst>
              <a:ext uri="{FF2B5EF4-FFF2-40B4-BE49-F238E27FC236}">
                <a16:creationId xmlns:a16="http://schemas.microsoft.com/office/drawing/2014/main" id="{E76AC203-A154-2E5E-F5C3-1536B63CDA25}"/>
              </a:ext>
            </a:extLst>
          </p:cNvPr>
          <p:cNvSpPr txBox="1"/>
          <p:nvPr/>
        </p:nvSpPr>
        <p:spPr>
          <a:xfrm>
            <a:off x="221673" y="1648230"/>
            <a:ext cx="6386945" cy="5700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The findings of the primary studies were provided to us after we had applied all of the criteria to the various databases. </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ACM Library holds 31%</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Scopus holds 7% </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IEEE Xplore holds 26%</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err="1">
                <a:ln>
                  <a:noFill/>
                </a:ln>
                <a:solidFill>
                  <a:schemeClr val="bg1"/>
                </a:solidFill>
                <a:effectLst/>
                <a:uFillTx/>
                <a:latin typeface="Helvetica"/>
                <a:ea typeface="Helvetica"/>
                <a:cs typeface="Helvetica"/>
                <a:sym typeface="Helvetica"/>
              </a:rPr>
              <a:t>WoS</a:t>
            </a: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 holds 36%</a:t>
            </a:r>
          </a:p>
        </p:txBody>
      </p:sp>
    </p:spTree>
    <p:extLst>
      <p:ext uri="{BB962C8B-B14F-4D97-AF65-F5344CB8AC3E}">
        <p14:creationId xmlns:p14="http://schemas.microsoft.com/office/powerpoint/2010/main" val="323335264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Research Objective:</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6B87F838-70E7-FFD3-736F-728B25B37220}"/>
              </a:ext>
            </a:extLst>
          </p:cNvPr>
          <p:cNvSpPr txBox="1"/>
          <p:nvPr/>
        </p:nvSpPr>
        <p:spPr>
          <a:xfrm>
            <a:off x="768852" y="1874004"/>
            <a:ext cx="11097996" cy="27289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200" b="0" i="1" u="none" strike="noStrike" cap="none" spc="0" normalizeH="0" baseline="0" dirty="0">
                <a:ln>
                  <a:noFill/>
                </a:ln>
                <a:solidFill>
                  <a:schemeClr val="bg1"/>
                </a:solidFill>
                <a:effectLst/>
                <a:uFillTx/>
                <a:latin typeface="+mj-lt"/>
                <a:sym typeface="Helvetica"/>
              </a:rPr>
              <a:t>This review aims to identify and analyze security issues in virtual reality technology, proposing solutions to mitigate risks. The research seeks to raise awareness about addressing these concerns and ensuring a safe virtual reality environment for users.</a:t>
            </a:r>
          </a:p>
        </p:txBody>
      </p:sp>
      <p:sp>
        <p:nvSpPr>
          <p:cNvPr id="4" name="TextBox 3">
            <a:extLst>
              <a:ext uri="{FF2B5EF4-FFF2-40B4-BE49-F238E27FC236}">
                <a16:creationId xmlns:a16="http://schemas.microsoft.com/office/drawing/2014/main" id="{16F2A270-F20C-FACD-085E-61499ADBF5C0}"/>
              </a:ext>
            </a:extLst>
          </p:cNvPr>
          <p:cNvSpPr txBox="1"/>
          <p:nvPr/>
        </p:nvSpPr>
        <p:spPr>
          <a:xfrm>
            <a:off x="781552" y="4376027"/>
            <a:ext cx="11384563" cy="3992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Safety Measures:</a:t>
            </a:r>
          </a:p>
          <a:p>
            <a:pPr marL="0" marR="0" indent="0" algn="l" defTabSz="1733930" rtl="0" fontAlgn="auto" latinLnBrk="0" hangingPunct="0">
              <a:lnSpc>
                <a:spcPct val="90000"/>
              </a:lnSpc>
              <a:spcBef>
                <a:spcPts val="3200"/>
              </a:spcBef>
              <a:spcAft>
                <a:spcPts val="0"/>
              </a:spcAft>
              <a:buClrTx/>
              <a:buSzTx/>
              <a:buFontTx/>
              <a:buNone/>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In brief,  discussed the current security measures implemented in VR systems to tackle identified issues, including encryption, two-factor authentication, and secure software engineering practices.</a:t>
            </a:r>
          </a:p>
          <a:p>
            <a:pPr marL="0" marR="0" indent="0" algn="l" defTabSz="1733930" rtl="0" fontAlgn="auto" latinLnBrk="0" hangingPunct="0">
              <a:lnSpc>
                <a:spcPct val="90000"/>
              </a:lnSpc>
              <a:spcBef>
                <a:spcPts val="3200"/>
              </a:spcBef>
              <a:spcAft>
                <a:spcPts val="0"/>
              </a:spcAft>
              <a:buClrTx/>
              <a:buSzTx/>
              <a:buFontTx/>
              <a:buNone/>
              <a:tabLst/>
            </a:pPr>
            <a:endParaRPr kumimoji="0" lang="en-US" sz="3200" b="0" i="1" u="none" strike="noStrike" cap="none" spc="0" normalizeH="0" baseline="0" dirty="0">
              <a:ln>
                <a:noFill/>
              </a:ln>
              <a:solidFill>
                <a:schemeClr val="bg1"/>
              </a:solidFill>
              <a:effectLst/>
              <a:uFillTx/>
              <a:latin typeface="Helvetica"/>
              <a:ea typeface="Helvetica"/>
              <a:cs typeface="Helvetica"/>
              <a:sym typeface="Helvetica"/>
            </a:endParaRPr>
          </a:p>
        </p:txBody>
      </p:sp>
      <p:pic>
        <p:nvPicPr>
          <p:cNvPr id="5" name="Immagine">
            <a:extLst>
              <a:ext uri="{FF2B5EF4-FFF2-40B4-BE49-F238E27FC236}">
                <a16:creationId xmlns:a16="http://schemas.microsoft.com/office/drawing/2014/main" id="{FF45E1A4-0305-E08B-E01C-A82D586C877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9576133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Issues in Virtual Reality:</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4" name="TextBox 3">
            <a:extLst>
              <a:ext uri="{FF2B5EF4-FFF2-40B4-BE49-F238E27FC236}">
                <a16:creationId xmlns:a16="http://schemas.microsoft.com/office/drawing/2014/main" id="{B75B42D8-3484-C4F0-EEAC-559603E4E1BC}"/>
              </a:ext>
            </a:extLst>
          </p:cNvPr>
          <p:cNvSpPr txBox="1"/>
          <p:nvPr/>
        </p:nvSpPr>
        <p:spPr>
          <a:xfrm>
            <a:off x="775855" y="1633943"/>
            <a:ext cx="11499269" cy="652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1733930" rtl="0" fontAlgn="auto" latinLnBrk="0" hangingPunct="0">
              <a:lnSpc>
                <a:spcPct val="90000"/>
              </a:lnSpc>
              <a:spcBef>
                <a:spcPts val="3200"/>
              </a:spcBef>
              <a:spcAft>
                <a:spcPts val="0"/>
              </a:spcAft>
              <a:buClrTx/>
              <a:buSzTx/>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Virtual reality technology has opened up a whole new world of possibilities, but with it comes a host of security concerns.</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User Authentication and Identity Theft.</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Data Privacy and Personal Information.</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Malware and Cyberattacks.</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Physical Safety and VR-Induced Health Issues.</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200" b="0" i="1" u="none" strike="noStrike" cap="none" spc="0" normalizeH="0" baseline="0" dirty="0">
                <a:ln>
                  <a:noFill/>
                </a:ln>
                <a:solidFill>
                  <a:schemeClr val="bg1"/>
                </a:solidFill>
                <a:effectLst/>
                <a:uFillTx/>
                <a:latin typeface="Helvetica"/>
                <a:ea typeface="Helvetica"/>
                <a:cs typeface="Helvetica"/>
                <a:sym typeface="Helvetica"/>
              </a:rPr>
              <a:t>Virtual Asset Theft and Fraud.</a:t>
            </a:r>
          </a:p>
          <a:p>
            <a:pPr marL="0" marR="0" indent="0" algn="l" defTabSz="1733930" rtl="0" fontAlgn="auto" latinLnBrk="0" hangingPunct="0">
              <a:lnSpc>
                <a:spcPct val="90000"/>
              </a:lnSpc>
              <a:spcBef>
                <a:spcPts val="3200"/>
              </a:spcBef>
              <a:spcAft>
                <a:spcPts val="0"/>
              </a:spcAft>
              <a:buClrTx/>
              <a:buSzTx/>
              <a:tabLst/>
            </a:pPr>
            <a:endParaRPr kumimoji="0" lang="en-US" sz="3200" b="0" i="1" u="none" strike="noStrike" cap="none" spc="0" normalizeH="0" baseline="0" dirty="0">
              <a:ln>
                <a:noFill/>
              </a:ln>
              <a:solidFill>
                <a:schemeClr val="bg1"/>
              </a:solidFill>
              <a:effectLst/>
              <a:uFillTx/>
              <a:latin typeface="Helvetica"/>
              <a:ea typeface="Helvetica"/>
              <a:cs typeface="Helvetica"/>
              <a:sym typeface="Helvetica"/>
            </a:endParaRPr>
          </a:p>
        </p:txBody>
      </p:sp>
      <p:pic>
        <p:nvPicPr>
          <p:cNvPr id="3" name="Immagine">
            <a:extLst>
              <a:ext uri="{FF2B5EF4-FFF2-40B4-BE49-F238E27FC236}">
                <a16:creationId xmlns:a16="http://schemas.microsoft.com/office/drawing/2014/main" id="{AC0AE804-CAC6-AC70-6B70-5214138134C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41354778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Malware:</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5" name="TextBox 4">
            <a:extLst>
              <a:ext uri="{FF2B5EF4-FFF2-40B4-BE49-F238E27FC236}">
                <a16:creationId xmlns:a16="http://schemas.microsoft.com/office/drawing/2014/main" id="{CC39D991-79C8-D7F7-B39B-5BAD9291C5C6}"/>
              </a:ext>
            </a:extLst>
          </p:cNvPr>
          <p:cNvSpPr txBox="1"/>
          <p:nvPr/>
        </p:nvSpPr>
        <p:spPr>
          <a:xfrm>
            <a:off x="659532" y="2371910"/>
            <a:ext cx="11404123" cy="46679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Malware is the abbreviation for "Malicious Software" which refers to any sort of program designed to harm, damage, or exploit computer systems, networks, or devices without the user's knowledge or permission. Malware may infiltrate VR software, compromising the security of VR devices. It can also be used to hijack the computing power of a computer for cryptocurrency mining or to conduct attacks against other computers. Typically, malware is distributed via email attachments, malicious websites, infected software downloads, or by exploiting operating system or application vulnerabilities. </a:t>
            </a:r>
          </a:p>
        </p:txBody>
      </p:sp>
      <p:pic>
        <p:nvPicPr>
          <p:cNvPr id="6" name="Immagine">
            <a:extLst>
              <a:ext uri="{FF2B5EF4-FFF2-40B4-BE49-F238E27FC236}">
                <a16:creationId xmlns:a16="http://schemas.microsoft.com/office/drawing/2014/main" id="{FC7232AF-305A-0BC8-874F-5B9B6F392AC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34629378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Malware:</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5" name="TextBox 4">
            <a:extLst>
              <a:ext uri="{FF2B5EF4-FFF2-40B4-BE49-F238E27FC236}">
                <a16:creationId xmlns:a16="http://schemas.microsoft.com/office/drawing/2014/main" id="{CC39D991-79C8-D7F7-B39B-5BAD9291C5C6}"/>
              </a:ext>
            </a:extLst>
          </p:cNvPr>
          <p:cNvSpPr txBox="1"/>
          <p:nvPr/>
        </p:nvSpPr>
        <p:spPr>
          <a:xfrm>
            <a:off x="667910" y="2482706"/>
            <a:ext cx="11524271" cy="5181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Virtual reality may be utilized to identify and prevent cyberattacks from malicious actors and other security risks. Phishing assaults, malware infections, efforts at social engineering, and other security issues are examples of this. Ensuring VR systems and environments are linked to secure networks, such as Virtual Private Networks (VPNs), can prevent unauthorized access and data breaches. </a:t>
            </a:r>
            <a:r>
              <a:rPr lang="en-US" i="1" dirty="0">
                <a:solidFill>
                  <a:schemeClr val="bg1"/>
                </a:solidFill>
              </a:rPr>
              <a:t>U</a:t>
            </a: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ser training on safe techniques for utilizing the virtual reality system can assist users in staying secure from social engineering assaults and other cyber risks.</a:t>
            </a:r>
          </a:p>
          <a:p>
            <a:pPr marL="0" marR="0" indent="0" algn="l" defTabSz="1733930" rtl="0" fontAlgn="auto" latinLnBrk="0" hangingPunct="0">
              <a:lnSpc>
                <a:spcPct val="90000"/>
              </a:lnSpc>
              <a:spcBef>
                <a:spcPts val="3200"/>
              </a:spcBef>
              <a:spcAft>
                <a:spcPts val="0"/>
              </a:spcAft>
              <a:buClrTx/>
              <a:buSzTx/>
              <a:buFontTx/>
              <a:buNone/>
              <a:tabLst/>
            </a:pPr>
            <a:endParaRPr kumimoji="0" lang="en-US" sz="3000" b="0" i="1" u="none" strike="noStrike" cap="none" spc="0" normalizeH="0" baseline="0" dirty="0">
              <a:ln>
                <a:noFill/>
              </a:ln>
              <a:solidFill>
                <a:schemeClr val="bg1"/>
              </a:solidFill>
              <a:effectLst/>
              <a:uFillTx/>
              <a:latin typeface="Helvetica"/>
              <a:ea typeface="Helvetica"/>
              <a:cs typeface="Helvetica"/>
              <a:sym typeface="Helvetica"/>
            </a:endParaRPr>
          </a:p>
        </p:txBody>
      </p:sp>
      <p:pic>
        <p:nvPicPr>
          <p:cNvPr id="3" name="Immagine">
            <a:extLst>
              <a:ext uri="{FF2B5EF4-FFF2-40B4-BE49-F238E27FC236}">
                <a16:creationId xmlns:a16="http://schemas.microsoft.com/office/drawing/2014/main" id="{B488C0E7-8465-C52D-8920-D27205CA449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7944475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dirty="0"/>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Encryption:</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DDE22483-1B06-F291-B370-14B4B2107836}"/>
              </a:ext>
            </a:extLst>
          </p:cNvPr>
          <p:cNvSpPr txBox="1"/>
          <p:nvPr/>
        </p:nvSpPr>
        <p:spPr>
          <a:xfrm>
            <a:off x="641853" y="1930371"/>
            <a:ext cx="11633272" cy="5888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en-US" b="0" i="1" dirty="0">
                <a:solidFill>
                  <a:schemeClr val="bg1"/>
                </a:solidFill>
                <a:effectLst/>
                <a:latin typeface="+mj-lt"/>
              </a:rPr>
              <a:t>Through various encryption techniques, data communication between virtual reality devices and servers is secured, ensuring the safety of information, even if intercepted by unauthorized parties.</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1" u="none" strike="noStrike" cap="none" spc="0" normalizeH="0" baseline="0" dirty="0">
                <a:ln>
                  <a:noFill/>
                </a:ln>
                <a:solidFill>
                  <a:schemeClr val="bg1"/>
                </a:solidFill>
                <a:effectLst/>
                <a:uFillTx/>
                <a:latin typeface="+mj-lt"/>
                <a:ea typeface="Helvetica"/>
                <a:cs typeface="Helvetica"/>
                <a:sym typeface="Helvetica"/>
              </a:rPr>
              <a:t>Symmetric Encryption</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1" u="none" strike="noStrike" cap="none" spc="0" normalizeH="0" baseline="0" dirty="0">
                <a:ln>
                  <a:noFill/>
                </a:ln>
                <a:solidFill>
                  <a:schemeClr val="bg1"/>
                </a:solidFill>
                <a:effectLst/>
                <a:uFillTx/>
                <a:latin typeface="+mj-lt"/>
                <a:ea typeface="Helvetica"/>
                <a:cs typeface="Helvetica"/>
                <a:sym typeface="Helvetica"/>
              </a:rPr>
              <a:t>Asymmetric Encryption </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1" u="none" strike="noStrike" cap="none" spc="0" normalizeH="0" baseline="0" dirty="0">
                <a:ln>
                  <a:noFill/>
                </a:ln>
                <a:solidFill>
                  <a:schemeClr val="bg1"/>
                </a:solidFill>
                <a:effectLst/>
                <a:uFillTx/>
                <a:latin typeface="+mj-lt"/>
                <a:ea typeface="Helvetica"/>
                <a:cs typeface="Helvetica"/>
                <a:sym typeface="Helvetica"/>
              </a:rPr>
              <a:t>RSA (Rivest-Shamir-Adleman)</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1" u="none" strike="noStrike" cap="none" spc="0" normalizeH="0" baseline="0" dirty="0">
                <a:ln>
                  <a:noFill/>
                </a:ln>
                <a:solidFill>
                  <a:schemeClr val="bg1"/>
                </a:solidFill>
                <a:effectLst/>
                <a:uFillTx/>
                <a:latin typeface="+mj-lt"/>
                <a:ea typeface="Helvetica"/>
                <a:cs typeface="Helvetica"/>
                <a:sym typeface="Helvetica"/>
              </a:rPr>
              <a:t>AES (Advanced Encryption Standard)</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1" u="none" strike="noStrike" cap="none" spc="0" normalizeH="0" baseline="0" dirty="0">
                <a:ln>
                  <a:noFill/>
                </a:ln>
                <a:solidFill>
                  <a:schemeClr val="bg1"/>
                </a:solidFill>
                <a:effectLst/>
                <a:uFillTx/>
                <a:latin typeface="+mj-lt"/>
                <a:ea typeface="Helvetica"/>
                <a:cs typeface="Helvetica"/>
                <a:sym typeface="Helvetica"/>
              </a:rPr>
              <a:t>DES (Data Encryption Standard), </a:t>
            </a:r>
            <a:r>
              <a:rPr kumimoji="0" lang="en-US" sz="3000" b="0" i="1" u="none" strike="noStrike" cap="none" spc="0" normalizeH="0" baseline="0" dirty="0" err="1">
                <a:ln>
                  <a:noFill/>
                </a:ln>
                <a:solidFill>
                  <a:schemeClr val="bg1"/>
                </a:solidFill>
                <a:effectLst/>
                <a:uFillTx/>
                <a:latin typeface="+mj-lt"/>
                <a:ea typeface="Helvetica"/>
                <a:cs typeface="Helvetica"/>
                <a:sym typeface="Helvetica"/>
              </a:rPr>
              <a:t>etc</a:t>
            </a:r>
            <a:r>
              <a:rPr kumimoji="0" lang="en-US" sz="3000" b="0" i="1" u="none" strike="noStrike" cap="none" spc="0" normalizeH="0" baseline="0" dirty="0">
                <a:ln>
                  <a:noFill/>
                </a:ln>
                <a:solidFill>
                  <a:schemeClr val="bg1"/>
                </a:solidFill>
                <a:effectLst/>
                <a:uFillTx/>
                <a:latin typeface="+mj-lt"/>
                <a:ea typeface="Helvetica"/>
                <a:cs typeface="Helvetica"/>
                <a:sym typeface="Helvetica"/>
              </a:rPr>
              <a:t>,</a:t>
            </a:r>
          </a:p>
        </p:txBody>
      </p:sp>
      <p:pic>
        <p:nvPicPr>
          <p:cNvPr id="5" name="Picture 4" descr="A black background with a black square&#10;&#10;Description automatically generated">
            <a:extLst>
              <a:ext uri="{FF2B5EF4-FFF2-40B4-BE49-F238E27FC236}">
                <a16:creationId xmlns:a16="http://schemas.microsoft.com/office/drawing/2014/main" id="{9A86B3E5-BD95-2076-886D-FD85871858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8608" y="4091647"/>
            <a:ext cx="3727516" cy="3727516"/>
          </a:xfrm>
          <a:prstGeom prst="rect">
            <a:avLst/>
          </a:prstGeom>
          <a:effectLst>
            <a:glow rad="330200">
              <a:schemeClr val="bg1">
                <a:alpha val="66000"/>
              </a:schemeClr>
            </a:glow>
            <a:outerShdw blurRad="50800" sx="1000" sy="1000" algn="ctr" rotWithShape="0">
              <a:schemeClr val="bg1">
                <a:alpha val="0"/>
              </a:schemeClr>
            </a:outerShdw>
          </a:effectLst>
        </p:spPr>
      </p:pic>
      <p:pic>
        <p:nvPicPr>
          <p:cNvPr id="6" name="Immagine">
            <a:extLst>
              <a:ext uri="{FF2B5EF4-FFF2-40B4-BE49-F238E27FC236}">
                <a16:creationId xmlns:a16="http://schemas.microsoft.com/office/drawing/2014/main" id="{3548D6D1-9930-2982-849D-22CDB7B4F7D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64796133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07244"/>
            <a:ext cx="11609060" cy="7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4800" b="0" u="none" strike="noStrike" cap="none" spc="0" normalizeH="0" baseline="0" dirty="0">
                <a:ln>
                  <a:noFill/>
                </a:ln>
                <a:solidFill>
                  <a:schemeClr val="bg1"/>
                </a:solidFill>
                <a:effectLst/>
                <a:uFillTx/>
                <a:latin typeface="+mj-lt"/>
                <a:ea typeface="Helvetica"/>
                <a:cs typeface="Helvetica"/>
                <a:sym typeface="Helvetica"/>
              </a:rPr>
              <a:t>Symmetric Encryption:</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C5DFB21C-A930-BC26-647E-6F1A2E25ECD6}"/>
              </a:ext>
            </a:extLst>
          </p:cNvPr>
          <p:cNvSpPr txBox="1"/>
          <p:nvPr/>
        </p:nvSpPr>
        <p:spPr>
          <a:xfrm>
            <a:off x="673388" y="2081320"/>
            <a:ext cx="11376411" cy="2174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en-US" b="0" i="1" dirty="0">
                <a:solidFill>
                  <a:schemeClr val="bg1"/>
                </a:solidFill>
                <a:effectLst/>
                <a:latin typeface="+mj-lt"/>
              </a:rPr>
              <a:t>In this method, the same key is used for both encryption and decryption. The sender and receiver must share the secret key securely. While it's relatively fast, the challenge lies in securely exchanging the key.</a:t>
            </a:r>
            <a:endParaRPr kumimoji="0" lang="en-US" sz="3000" b="0" i="1" u="none" strike="noStrike" cap="none" spc="0" normalizeH="0" baseline="0" dirty="0">
              <a:ln>
                <a:noFill/>
              </a:ln>
              <a:solidFill>
                <a:schemeClr val="bg1"/>
              </a:solidFill>
              <a:effectLst/>
              <a:uFillTx/>
              <a:latin typeface="+mj-lt"/>
              <a:ea typeface="Helvetica"/>
              <a:cs typeface="Helvetica"/>
              <a:sym typeface="Helvetica"/>
            </a:endParaRPr>
          </a:p>
        </p:txBody>
      </p:sp>
      <p:pic>
        <p:nvPicPr>
          <p:cNvPr id="5" name="Picture 4">
            <a:extLst>
              <a:ext uri="{FF2B5EF4-FFF2-40B4-BE49-F238E27FC236}">
                <a16:creationId xmlns:a16="http://schemas.microsoft.com/office/drawing/2014/main" id="{49332001-CB2E-9BF0-CB33-EEBCF0B7B6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59288" y="3782291"/>
            <a:ext cx="8303221" cy="3992988"/>
          </a:xfrm>
          <a:prstGeom prst="rect">
            <a:avLst/>
          </a:prstGeom>
          <a:effectLst>
            <a:glow rad="177800">
              <a:schemeClr val="accent1">
                <a:alpha val="41000"/>
              </a:schemeClr>
            </a:glow>
          </a:effectLst>
        </p:spPr>
      </p:pic>
      <p:pic>
        <p:nvPicPr>
          <p:cNvPr id="6" name="Immagine">
            <a:extLst>
              <a:ext uri="{FF2B5EF4-FFF2-40B4-BE49-F238E27FC236}">
                <a16:creationId xmlns:a16="http://schemas.microsoft.com/office/drawing/2014/main" id="{B2583570-3734-3724-DABC-B4892E4FEC1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4232222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kumimoji="0" lang="en-US" sz="4800" b="0" u="none" strike="noStrike" cap="none" spc="0" normalizeH="0" baseline="0" dirty="0">
                <a:ln>
                  <a:noFill/>
                </a:ln>
                <a:solidFill>
                  <a:schemeClr val="bg1"/>
                </a:solidFill>
                <a:effectLst/>
                <a:uFillTx/>
                <a:latin typeface="+mj-lt"/>
                <a:ea typeface="Helvetica"/>
                <a:cs typeface="Helvetica"/>
                <a:sym typeface="Helvetica"/>
              </a:rPr>
              <a:t>Asymmetric Encryption </a:t>
            </a:r>
            <a:r>
              <a:rPr lang="en-US" dirty="0"/>
              <a:t>:</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5D6E285B-F6DE-07E8-4537-DBAC1C8E957C}"/>
              </a:ext>
            </a:extLst>
          </p:cNvPr>
          <p:cNvSpPr txBox="1"/>
          <p:nvPr/>
        </p:nvSpPr>
        <p:spPr>
          <a:xfrm>
            <a:off x="733780" y="1825703"/>
            <a:ext cx="11146055" cy="2590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en-US" b="0" i="1" dirty="0">
                <a:solidFill>
                  <a:schemeClr val="bg1"/>
                </a:solidFill>
                <a:effectLst/>
                <a:latin typeface="+mj-lt"/>
              </a:rPr>
              <a:t>This approach uses a pair of keys, a public key for encryption and a private key for decryption. Anyone can use the public key to encrypt a message, but only the owner of the private key can decrypt it. It's widely used for secure communication and digital signatures.</a:t>
            </a:r>
            <a:endParaRPr kumimoji="0" lang="en-US" sz="3000" b="0" i="1" u="none" strike="noStrike" cap="none" spc="0" normalizeH="0" baseline="0" dirty="0">
              <a:ln>
                <a:noFill/>
              </a:ln>
              <a:solidFill>
                <a:schemeClr val="bg1"/>
              </a:solidFill>
              <a:effectLst/>
              <a:uFillTx/>
              <a:latin typeface="+mj-lt"/>
              <a:ea typeface="Helvetica"/>
              <a:cs typeface="Helvetica"/>
              <a:sym typeface="Helvetica"/>
            </a:endParaRPr>
          </a:p>
        </p:txBody>
      </p:sp>
      <p:pic>
        <p:nvPicPr>
          <p:cNvPr id="7" name="Picture 6">
            <a:extLst>
              <a:ext uri="{FF2B5EF4-FFF2-40B4-BE49-F238E27FC236}">
                <a16:creationId xmlns:a16="http://schemas.microsoft.com/office/drawing/2014/main" id="{D8377BF7-C238-F682-6BD8-D7A1AC77F7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1097" y="4007482"/>
            <a:ext cx="7238735" cy="3514286"/>
          </a:xfrm>
          <a:prstGeom prst="rect">
            <a:avLst/>
          </a:prstGeom>
          <a:effectLst>
            <a:glow rad="203200">
              <a:schemeClr val="bg1">
                <a:alpha val="81000"/>
              </a:schemeClr>
            </a:glow>
            <a:outerShdw blurRad="50800" dist="50800" dir="5400000" algn="ctr" rotWithShape="0">
              <a:srgbClr val="000000"/>
            </a:outerShdw>
            <a:softEdge rad="0"/>
          </a:effectLst>
        </p:spPr>
      </p:pic>
      <p:pic>
        <p:nvPicPr>
          <p:cNvPr id="8" name="Immagine">
            <a:extLst>
              <a:ext uri="{FF2B5EF4-FFF2-40B4-BE49-F238E27FC236}">
                <a16:creationId xmlns:a16="http://schemas.microsoft.com/office/drawing/2014/main" id="{A9D1948F-3968-02FB-139A-60AAB2A244B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30639962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lang="en-US" b="0" dirty="0"/>
              <a:t>RSA:</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136C6005-5B73-82DE-378E-F8C3086C0B74}"/>
              </a:ext>
            </a:extLst>
          </p:cNvPr>
          <p:cNvSpPr txBox="1"/>
          <p:nvPr/>
        </p:nvSpPr>
        <p:spPr>
          <a:xfrm>
            <a:off x="955455" y="3061539"/>
            <a:ext cx="11210664" cy="34214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One of the most widely used asymmetric encryption algorithms in modern cryptography. As an asymmetric encryption algorithm, RSA uses a pair of keys, a public key and a private key. The public key is used for encryption, while the private key is used for decryption. The keys are mathematically related, but it is computationally infeasible to derive the private key from the public key.</a:t>
            </a:r>
          </a:p>
        </p:txBody>
      </p:sp>
      <p:pic>
        <p:nvPicPr>
          <p:cNvPr id="4" name="Immagine">
            <a:extLst>
              <a:ext uri="{FF2B5EF4-FFF2-40B4-BE49-F238E27FC236}">
                <a16:creationId xmlns:a16="http://schemas.microsoft.com/office/drawing/2014/main" id="{C86B571E-CB80-2586-D0EE-38FB5076C46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89017440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kumimoji="0" lang="en-US" sz="4800" b="0" u="none" strike="noStrike" cap="none" spc="0" normalizeH="0" baseline="0" dirty="0">
                <a:ln>
                  <a:noFill/>
                </a:ln>
                <a:solidFill>
                  <a:schemeClr val="bg1"/>
                </a:solidFill>
                <a:effectLst/>
                <a:uFillTx/>
                <a:latin typeface="+mj-lt"/>
                <a:ea typeface="Helvetica"/>
                <a:cs typeface="Helvetica"/>
                <a:sym typeface="Helvetica"/>
              </a:rPr>
              <a:t>AES:</a:t>
            </a:r>
            <a:endParaRPr lang="en-US" b="0"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C67F11D3-2EF0-78DF-53EA-07C6965232BA}"/>
              </a:ext>
            </a:extLst>
          </p:cNvPr>
          <p:cNvSpPr txBox="1"/>
          <p:nvPr/>
        </p:nvSpPr>
        <p:spPr>
          <a:xfrm>
            <a:off x="726459" y="1814803"/>
            <a:ext cx="11270270" cy="34214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AES, a widely adopted symmetric encryption algorithm, is renowned for its robustness and efficiency in securing data transmission. Employed in modern cryptography, AES is designed to safeguard data confidentiality during transmission and storage. Its applications encompass securing sensitive data in communication protocols, VPNs, disk encryption, wireless networks, and other critical security systems.</a:t>
            </a:r>
          </a:p>
        </p:txBody>
      </p:sp>
      <p:pic>
        <p:nvPicPr>
          <p:cNvPr id="11" name="Picture 10">
            <a:extLst>
              <a:ext uri="{FF2B5EF4-FFF2-40B4-BE49-F238E27FC236}">
                <a16:creationId xmlns:a16="http://schemas.microsoft.com/office/drawing/2014/main" id="{EA556DFE-3BB3-747C-2D95-639626507B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03091" y="4713155"/>
            <a:ext cx="7620000" cy="2857500"/>
          </a:xfrm>
          <a:prstGeom prst="rect">
            <a:avLst/>
          </a:prstGeom>
          <a:effectLst>
            <a:glow>
              <a:schemeClr val="bg1">
                <a:alpha val="84000"/>
              </a:schemeClr>
            </a:glow>
            <a:softEdge rad="0"/>
          </a:effectLst>
        </p:spPr>
      </p:pic>
      <p:pic>
        <p:nvPicPr>
          <p:cNvPr id="12" name="Immagine">
            <a:extLst>
              <a:ext uri="{FF2B5EF4-FFF2-40B4-BE49-F238E27FC236}">
                <a16:creationId xmlns:a16="http://schemas.microsoft.com/office/drawing/2014/main" id="{1E7DAC85-2887-BD00-AFF0-8A9BCAC5655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97183762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7BDACD-C51D-054E-506F-68DBB9E85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551" y="1932781"/>
            <a:ext cx="7981142" cy="5797144"/>
          </a:xfrm>
          <a:prstGeom prst="rect">
            <a:avLst/>
          </a:prstGeom>
        </p:spPr>
      </p:pic>
      <p:sp>
        <p:nvSpPr>
          <p:cNvPr id="9" name="Rectangle 8">
            <a:extLst>
              <a:ext uri="{FF2B5EF4-FFF2-40B4-BE49-F238E27FC236}">
                <a16:creationId xmlns:a16="http://schemas.microsoft.com/office/drawing/2014/main" id="{9DFDF187-6C83-4B1A-09C5-E27F22E025C4}"/>
              </a:ext>
            </a:extLst>
          </p:cNvPr>
          <p:cNvSpPr/>
          <p:nvPr/>
        </p:nvSpPr>
        <p:spPr>
          <a:xfrm>
            <a:off x="4342551" y="1932781"/>
            <a:ext cx="7981139" cy="5797144"/>
          </a:xfrm>
          <a:prstGeom prst="rect">
            <a:avLst/>
          </a:prstGeom>
          <a:gradFill>
            <a:gsLst>
              <a:gs pos="0">
                <a:schemeClr val="tx1">
                  <a:alpha val="52000"/>
                  <a:lumMod val="0"/>
                </a:schemeClr>
              </a:gs>
              <a:gs pos="0">
                <a:schemeClr val="tx1">
                  <a:lumMod val="85000"/>
                  <a:lumOff val="15000"/>
                </a:schemeClr>
              </a:gs>
              <a:gs pos="95000">
                <a:schemeClr val="tx1">
                  <a:lumMod val="81000"/>
                  <a:lumOff val="19000"/>
                  <a:alpha val="49000"/>
                </a:schemeClr>
              </a:gs>
              <a:gs pos="0">
                <a:schemeClr val="tx1">
                  <a:lumMod val="85000"/>
                  <a:lumOff val="15000"/>
                </a:schemeClr>
              </a:gs>
            </a:gsLst>
            <a:lin ang="54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Introduction</a:t>
            </a:r>
            <a:r>
              <a:rPr dirty="0"/>
              <a:t> </a:t>
            </a:r>
            <a:r>
              <a:rPr lang="en-US" dirty="0"/>
              <a:t>and</a:t>
            </a:r>
            <a:r>
              <a:rPr dirty="0"/>
              <a:t> Background</a:t>
            </a:r>
          </a:p>
        </p:txBody>
      </p:sp>
      <p:pic>
        <p:nvPicPr>
          <p:cNvPr id="231" name="world-wide-web.png" descr="world-wide-web.png"/>
          <p:cNvPicPr>
            <a:picLocks noChangeAspect="1"/>
          </p:cNvPicPr>
          <p:nvPr/>
        </p:nvPicPr>
        <p:blipFill>
          <a:blip r:embed="rId4"/>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5"/>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6"/>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7"/>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8">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8">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9">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1">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F475615D-BE14-65F7-D535-DBE8CD78D05E}"/>
              </a:ext>
            </a:extLst>
          </p:cNvPr>
          <p:cNvSpPr txBox="1"/>
          <p:nvPr/>
        </p:nvSpPr>
        <p:spPr>
          <a:xfrm>
            <a:off x="660319" y="2445484"/>
            <a:ext cx="7625966" cy="4100386"/>
          </a:xfrm>
          <a:custGeom>
            <a:avLst/>
            <a:gdLst>
              <a:gd name="connsiteX0" fmla="*/ 0 w 5214001"/>
              <a:gd name="connsiteY0" fmla="*/ 0 h 4778744"/>
              <a:gd name="connsiteX1" fmla="*/ 5214001 w 5214001"/>
              <a:gd name="connsiteY1" fmla="*/ 0 h 4778744"/>
              <a:gd name="connsiteX2" fmla="*/ 5214001 w 5214001"/>
              <a:gd name="connsiteY2" fmla="*/ 4778744 h 4778744"/>
              <a:gd name="connsiteX3" fmla="*/ 0 w 5214001"/>
              <a:gd name="connsiteY3" fmla="*/ 4778744 h 4778744"/>
              <a:gd name="connsiteX4" fmla="*/ 0 w 5214001"/>
              <a:gd name="connsiteY4" fmla="*/ 0 h 4778744"/>
              <a:gd name="connsiteX0" fmla="*/ 0 w 5962146"/>
              <a:gd name="connsiteY0" fmla="*/ 27709 h 4806453"/>
              <a:gd name="connsiteX1" fmla="*/ 5962146 w 5962146"/>
              <a:gd name="connsiteY1" fmla="*/ 0 h 4806453"/>
              <a:gd name="connsiteX2" fmla="*/ 5214001 w 5962146"/>
              <a:gd name="connsiteY2" fmla="*/ 4806453 h 4806453"/>
              <a:gd name="connsiteX3" fmla="*/ 0 w 5962146"/>
              <a:gd name="connsiteY3" fmla="*/ 4806453 h 4806453"/>
              <a:gd name="connsiteX4" fmla="*/ 0 w 5962146"/>
              <a:gd name="connsiteY4" fmla="*/ 27709 h 4806453"/>
              <a:gd name="connsiteX0" fmla="*/ 0 w 5962146"/>
              <a:gd name="connsiteY0" fmla="*/ 27709 h 5083544"/>
              <a:gd name="connsiteX1" fmla="*/ 5962146 w 5962146"/>
              <a:gd name="connsiteY1" fmla="*/ 0 h 5083544"/>
              <a:gd name="connsiteX2" fmla="*/ 5574219 w 5962146"/>
              <a:gd name="connsiteY2" fmla="*/ 5083544 h 5083544"/>
              <a:gd name="connsiteX3" fmla="*/ 0 w 5962146"/>
              <a:gd name="connsiteY3" fmla="*/ 4806453 h 5083544"/>
              <a:gd name="connsiteX4" fmla="*/ 0 w 5962146"/>
              <a:gd name="connsiteY4" fmla="*/ 27709 h 5083544"/>
              <a:gd name="connsiteX0" fmla="*/ 0 w 6148514"/>
              <a:gd name="connsiteY0" fmla="*/ 27709 h 5083544"/>
              <a:gd name="connsiteX1" fmla="*/ 5962146 w 6148514"/>
              <a:gd name="connsiteY1" fmla="*/ 0 h 5083544"/>
              <a:gd name="connsiteX2" fmla="*/ 5574219 w 6148514"/>
              <a:gd name="connsiteY2" fmla="*/ 5083544 h 5083544"/>
              <a:gd name="connsiteX3" fmla="*/ 0 w 6148514"/>
              <a:gd name="connsiteY3" fmla="*/ 4806453 h 5083544"/>
              <a:gd name="connsiteX4" fmla="*/ 0 w 6148514"/>
              <a:gd name="connsiteY4" fmla="*/ 27709 h 5083544"/>
              <a:gd name="connsiteX0" fmla="*/ 0 w 6183249"/>
              <a:gd name="connsiteY0" fmla="*/ 1402467 h 6458302"/>
              <a:gd name="connsiteX1" fmla="*/ 6052014 w 6183249"/>
              <a:gd name="connsiteY1" fmla="*/ 0 h 6458302"/>
              <a:gd name="connsiteX2" fmla="*/ 5574219 w 6183249"/>
              <a:gd name="connsiteY2" fmla="*/ 6458302 h 6458302"/>
              <a:gd name="connsiteX3" fmla="*/ 0 w 6183249"/>
              <a:gd name="connsiteY3" fmla="*/ 6181211 h 6458302"/>
              <a:gd name="connsiteX4" fmla="*/ 0 w 6183249"/>
              <a:gd name="connsiteY4" fmla="*/ 1402467 h 645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3249" h="6458302">
                <a:moveTo>
                  <a:pt x="0" y="1402467"/>
                </a:moveTo>
                <a:lnTo>
                  <a:pt x="6052014" y="0"/>
                </a:lnTo>
                <a:cubicBezTo>
                  <a:pt x="5922705" y="1694515"/>
                  <a:pt x="6673346" y="4943896"/>
                  <a:pt x="5574219" y="6458302"/>
                </a:cubicBezTo>
                <a:lnTo>
                  <a:pt x="0" y="6181211"/>
                </a:lnTo>
                <a:lnTo>
                  <a:pt x="0" y="1402467"/>
                </a:lnTo>
                <a:close/>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a:ea typeface="Helvetica"/>
                <a:cs typeface="Helvetica"/>
                <a:sym typeface="Helvetica"/>
              </a:rPr>
              <a:t>Virtual Reality is an experience that makes you feel like you are in a real place. Users wear a headset that has sensors that track their moves and let them interact with the virtual world. As technology continues to advance, Virtual Reality is becoming more prevalent in our daily lives.</a:t>
            </a:r>
          </a:p>
        </p:txBody>
      </p:sp>
      <p:pic>
        <p:nvPicPr>
          <p:cNvPr id="4" name="Immagine">
            <a:extLst>
              <a:ext uri="{FF2B5EF4-FFF2-40B4-BE49-F238E27FC236}">
                <a16:creationId xmlns:a16="http://schemas.microsoft.com/office/drawing/2014/main" id="{FAD8EF9F-3CCA-E31D-FAC7-709360B9620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7403660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kumimoji="0" lang="en-US" sz="4800" b="0" u="none" strike="noStrike" cap="none" spc="0" normalizeH="0" baseline="0" dirty="0">
                <a:ln>
                  <a:noFill/>
                </a:ln>
                <a:solidFill>
                  <a:schemeClr val="bg1"/>
                </a:solidFill>
                <a:effectLst/>
                <a:uFillTx/>
                <a:latin typeface="+mj-lt"/>
                <a:ea typeface="Helvetica"/>
                <a:cs typeface="Helvetica"/>
                <a:sym typeface="Helvetica"/>
              </a:rPr>
              <a:t>DES:</a:t>
            </a:r>
            <a:endParaRPr lang="en-US" b="0"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9" name="TextBox 8">
            <a:extLst>
              <a:ext uri="{FF2B5EF4-FFF2-40B4-BE49-F238E27FC236}">
                <a16:creationId xmlns:a16="http://schemas.microsoft.com/office/drawing/2014/main" id="{444365AF-46FB-C408-8DB8-4A1C9408BD03}"/>
              </a:ext>
            </a:extLst>
          </p:cNvPr>
          <p:cNvSpPr txBox="1"/>
          <p:nvPr/>
        </p:nvSpPr>
        <p:spPr>
          <a:xfrm>
            <a:off x="944468" y="2878731"/>
            <a:ext cx="10834251" cy="3005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In the past, DES served as a widely used symmetric encryption algorithm for securing sensitive data and communications. It utilized a 56-bit encryption key and operated on fixed-size data blocks of 64 bits. However, due to its susceptibility to brute force attacks, AES has largely replaced DES as a more secure alternative.</a:t>
            </a:r>
          </a:p>
        </p:txBody>
      </p:sp>
      <p:pic>
        <p:nvPicPr>
          <p:cNvPr id="3" name="Immagine">
            <a:extLst>
              <a:ext uri="{FF2B5EF4-FFF2-40B4-BE49-F238E27FC236}">
                <a16:creationId xmlns:a16="http://schemas.microsoft.com/office/drawing/2014/main" id="{E4568383-EDAA-D92D-666F-3D880F9901E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3167768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08682"/>
            <a:ext cx="11609060" cy="6659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b="0" i="0" dirty="0">
                <a:solidFill>
                  <a:schemeClr val="bg1"/>
                </a:solidFill>
                <a:effectLst/>
                <a:latin typeface="+mj-lt"/>
              </a:rPr>
              <a:t>Authentication</a:t>
            </a:r>
            <a:r>
              <a:rPr lang="en-US" b="0" i="1" dirty="0">
                <a:solidFill>
                  <a:schemeClr val="bg1"/>
                </a:solidFill>
                <a:effectLst/>
                <a:latin typeface="+mj-lt"/>
              </a:rPr>
              <a:t>:</a:t>
            </a:r>
            <a:endParaRPr lang="en-US" b="0" i="1" dirty="0">
              <a:solidFill>
                <a:schemeClr val="bg1"/>
              </a:solidFill>
              <a:latin typeface="+mj-lt"/>
            </a:endParaRP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4A3B818C-B010-495E-AE77-4D4EBBE1671E}"/>
              </a:ext>
            </a:extLst>
          </p:cNvPr>
          <p:cNvSpPr txBox="1"/>
          <p:nvPr/>
        </p:nvSpPr>
        <p:spPr>
          <a:xfrm>
            <a:off x="748144" y="1793916"/>
            <a:ext cx="11508509" cy="5893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0" u="none" strike="noStrike" cap="none" spc="0" normalizeH="0" baseline="0" dirty="0">
                <a:ln>
                  <a:noFill/>
                </a:ln>
                <a:solidFill>
                  <a:schemeClr val="bg1"/>
                </a:solidFill>
                <a:effectLst/>
                <a:uFillTx/>
                <a:latin typeface="Helvetica"/>
                <a:ea typeface="Helvetica"/>
                <a:cs typeface="Helvetica"/>
                <a:sym typeface="Helvetica"/>
              </a:rPr>
              <a:t>Authentication is a security step that requires a login code in addition to your username and password also known as Two-factor authentication. In the digital world, authentication is a crucial aspect of security, as it helps protect sensitive information, resources, and services from unauthorized access.</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0" u="none" strike="noStrike" cap="none" spc="0" normalizeH="0" baseline="0" dirty="0">
                <a:ln>
                  <a:noFill/>
                </a:ln>
                <a:solidFill>
                  <a:schemeClr val="bg1"/>
                </a:solidFill>
                <a:effectLst/>
                <a:uFillTx/>
                <a:latin typeface="Helvetica"/>
                <a:ea typeface="Helvetica"/>
                <a:cs typeface="Helvetica"/>
                <a:sym typeface="Helvetica"/>
              </a:rPr>
              <a:t>Multi-Factor Authentication (MFA)</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0" u="none" strike="noStrike" cap="none" spc="0" normalizeH="0" baseline="0" dirty="0">
                <a:ln>
                  <a:noFill/>
                </a:ln>
                <a:solidFill>
                  <a:schemeClr val="bg1"/>
                </a:solidFill>
                <a:effectLst/>
                <a:uFillTx/>
                <a:latin typeface="Helvetica"/>
                <a:ea typeface="Helvetica"/>
                <a:cs typeface="Helvetica"/>
                <a:sym typeface="Helvetica"/>
              </a:rPr>
              <a:t>Token-based Authentication</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0" u="none" strike="noStrike" cap="none" spc="0" normalizeH="0" baseline="0" dirty="0">
                <a:ln>
                  <a:noFill/>
                </a:ln>
                <a:solidFill>
                  <a:schemeClr val="bg1"/>
                </a:solidFill>
                <a:effectLst/>
                <a:uFillTx/>
                <a:latin typeface="Helvetica"/>
                <a:ea typeface="Helvetica"/>
                <a:cs typeface="Helvetica"/>
                <a:sym typeface="Helvetica"/>
              </a:rPr>
              <a:t>Biometric Authentication</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0" u="none" strike="noStrike" cap="none" spc="0" normalizeH="0" baseline="0" dirty="0">
                <a:ln>
                  <a:noFill/>
                </a:ln>
                <a:solidFill>
                  <a:schemeClr val="bg1"/>
                </a:solidFill>
                <a:effectLst/>
                <a:uFillTx/>
                <a:latin typeface="Helvetica"/>
                <a:ea typeface="Helvetica"/>
                <a:cs typeface="Helvetica"/>
                <a:sym typeface="Helvetica"/>
              </a:rPr>
              <a:t>Device Authentication</a:t>
            </a:r>
          </a:p>
        </p:txBody>
      </p:sp>
      <p:pic>
        <p:nvPicPr>
          <p:cNvPr id="5" name="Picture 4" descr="A black background with a black square&#10;&#10;Description automatically generated">
            <a:extLst>
              <a:ext uri="{FF2B5EF4-FFF2-40B4-BE49-F238E27FC236}">
                <a16:creationId xmlns:a16="http://schemas.microsoft.com/office/drawing/2014/main" id="{B7701D15-F07E-75CB-A685-0F40509EE5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26372" y="4150131"/>
            <a:ext cx="3783885" cy="3716373"/>
          </a:xfrm>
          <a:prstGeom prst="rect">
            <a:avLst/>
          </a:prstGeom>
          <a:effectLst>
            <a:glow rad="76200">
              <a:schemeClr val="bg1">
                <a:alpha val="76000"/>
              </a:schemeClr>
            </a:glow>
          </a:effectLst>
        </p:spPr>
      </p:pic>
      <p:pic>
        <p:nvPicPr>
          <p:cNvPr id="6" name="Immagine">
            <a:extLst>
              <a:ext uri="{FF2B5EF4-FFF2-40B4-BE49-F238E27FC236}">
                <a16:creationId xmlns:a16="http://schemas.microsoft.com/office/drawing/2014/main" id="{A9A1AFAD-F67D-3D7C-4AC0-F0E3C8E5BC3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49187217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lang="en-US" sz="4800" b="0" spc="0" dirty="0">
                <a:solidFill>
                  <a:schemeClr val="bg1"/>
                </a:solidFill>
              </a:rPr>
              <a:t>MFA:</a:t>
            </a:r>
            <a:endParaRPr lang="en-US" b="0" i="1"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5" name="TextBox 4">
            <a:extLst>
              <a:ext uri="{FF2B5EF4-FFF2-40B4-BE49-F238E27FC236}">
                <a16:creationId xmlns:a16="http://schemas.microsoft.com/office/drawing/2014/main" id="{E650846D-70C6-61DC-CDCE-56E833D26B11}"/>
              </a:ext>
            </a:extLst>
          </p:cNvPr>
          <p:cNvSpPr txBox="1"/>
          <p:nvPr/>
        </p:nvSpPr>
        <p:spPr>
          <a:xfrm>
            <a:off x="781552" y="1787476"/>
            <a:ext cx="11384570" cy="3005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MFA is a security mechanism that requires users to supply two or more distinct authentication factors in order to access a system or application. Typically, these factors are something the user knows, something the user has, or something the user is. Users must submit several forms of authentication to gain access to a virtual environment or resource, for each VR security system.</a:t>
            </a:r>
          </a:p>
        </p:txBody>
      </p:sp>
      <p:pic>
        <p:nvPicPr>
          <p:cNvPr id="7" name="Picture 6">
            <a:extLst>
              <a:ext uri="{FF2B5EF4-FFF2-40B4-BE49-F238E27FC236}">
                <a16:creationId xmlns:a16="http://schemas.microsoft.com/office/drawing/2014/main" id="{447DC06B-B987-4FFE-CF12-EBDFE9B128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3177" y="4535189"/>
            <a:ext cx="2851694" cy="2861884"/>
          </a:xfrm>
          <a:prstGeom prst="rect">
            <a:avLst/>
          </a:prstGeom>
        </p:spPr>
      </p:pic>
      <p:pic>
        <p:nvPicPr>
          <p:cNvPr id="9" name="Picture 8">
            <a:extLst>
              <a:ext uri="{FF2B5EF4-FFF2-40B4-BE49-F238E27FC236}">
                <a16:creationId xmlns:a16="http://schemas.microsoft.com/office/drawing/2014/main" id="{680075F1-C29E-6A92-B4E4-369AA5C790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8678" y="4706100"/>
            <a:ext cx="3805723" cy="2902099"/>
          </a:xfrm>
          <a:prstGeom prst="rect">
            <a:avLst/>
          </a:prstGeom>
          <a:effectLst>
            <a:glow rad="76200">
              <a:schemeClr val="bg1">
                <a:alpha val="72000"/>
              </a:schemeClr>
            </a:glow>
          </a:effectLst>
        </p:spPr>
      </p:pic>
      <p:pic>
        <p:nvPicPr>
          <p:cNvPr id="10" name="Immagine">
            <a:extLst>
              <a:ext uri="{FF2B5EF4-FFF2-40B4-BE49-F238E27FC236}">
                <a16:creationId xmlns:a16="http://schemas.microsoft.com/office/drawing/2014/main" id="{5276A043-5FB1-ECFF-D72D-0A80699C286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17720421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kumimoji="0" lang="en-US" sz="4800" b="0" i="0" u="none" strike="noStrike" cap="none" spc="0" normalizeH="0" baseline="0" dirty="0">
                <a:ln>
                  <a:noFill/>
                </a:ln>
                <a:solidFill>
                  <a:schemeClr val="bg1"/>
                </a:solidFill>
                <a:effectLst/>
                <a:uFillTx/>
                <a:latin typeface="Helvetica"/>
                <a:ea typeface="Helvetica"/>
                <a:cs typeface="Helvetica"/>
                <a:sym typeface="Helvetica"/>
              </a:rPr>
              <a:t>Token-based Authentication</a:t>
            </a:r>
            <a:endParaRPr lang="en-US" b="0" i="1"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6BA17613-7053-A8CC-041C-86CE618F4788}"/>
              </a:ext>
            </a:extLst>
          </p:cNvPr>
          <p:cNvSpPr txBox="1"/>
          <p:nvPr/>
        </p:nvSpPr>
        <p:spPr>
          <a:xfrm>
            <a:off x="895853" y="3037995"/>
            <a:ext cx="11270271" cy="2590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en-US" b="0" i="1" dirty="0">
                <a:solidFill>
                  <a:schemeClr val="bg1"/>
                </a:solidFill>
                <a:effectLst/>
                <a:latin typeface="+mj-lt"/>
              </a:rPr>
              <a:t>Tokens are used as temporary authentication credentials. These tokens are often generated by an authentication server and are provided to users for a limited time. They can be used to access certain resources or services without requiring the user to enter their credentials repeatedly.</a:t>
            </a:r>
            <a:endParaRPr kumimoji="0" lang="en-US" sz="3000" b="0" i="1" u="none" strike="noStrike" cap="none" spc="0" normalizeH="0" baseline="0" dirty="0">
              <a:ln>
                <a:noFill/>
              </a:ln>
              <a:solidFill>
                <a:schemeClr val="bg1"/>
              </a:solidFill>
              <a:effectLst/>
              <a:uFillTx/>
              <a:latin typeface="+mj-lt"/>
              <a:ea typeface="Helvetica"/>
              <a:cs typeface="Helvetica"/>
              <a:sym typeface="Helvetica"/>
            </a:endParaRPr>
          </a:p>
        </p:txBody>
      </p:sp>
      <p:pic>
        <p:nvPicPr>
          <p:cNvPr id="4" name="Immagine">
            <a:extLst>
              <a:ext uri="{FF2B5EF4-FFF2-40B4-BE49-F238E27FC236}">
                <a16:creationId xmlns:a16="http://schemas.microsoft.com/office/drawing/2014/main" id="{A2014C74-637B-7346-3B20-A7C66465792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14547824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kumimoji="0" lang="en-US" sz="4800" b="0" i="0" u="none" strike="noStrike" cap="none" spc="0" normalizeH="0" baseline="0" dirty="0">
                <a:ln>
                  <a:noFill/>
                </a:ln>
                <a:solidFill>
                  <a:schemeClr val="bg1"/>
                </a:solidFill>
                <a:effectLst/>
                <a:uFillTx/>
                <a:latin typeface="Helvetica"/>
                <a:ea typeface="Helvetica"/>
                <a:cs typeface="Helvetica"/>
                <a:sym typeface="Helvetica"/>
              </a:rPr>
              <a:t>Biometric Authentication</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4" name="TextBox 3">
            <a:extLst>
              <a:ext uri="{FF2B5EF4-FFF2-40B4-BE49-F238E27FC236}">
                <a16:creationId xmlns:a16="http://schemas.microsoft.com/office/drawing/2014/main" id="{A1D17970-31DB-A2F6-A826-11766C566714}"/>
              </a:ext>
            </a:extLst>
          </p:cNvPr>
          <p:cNvSpPr txBox="1"/>
          <p:nvPr/>
        </p:nvSpPr>
        <p:spPr>
          <a:xfrm>
            <a:off x="789709" y="1762876"/>
            <a:ext cx="11376413" cy="34214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Biometric authentication is one of the various security procedures that may be employed to defend against illegal access and assure the safety and security of VR users and settings. Biometric authentication uses unique physical or behavioral characteristics of an individual to verify their identity. Common biometric methods include fingerprint scanning, iris or retina scanning, facial recognition, and voice recognition.</a:t>
            </a:r>
          </a:p>
        </p:txBody>
      </p:sp>
      <p:pic>
        <p:nvPicPr>
          <p:cNvPr id="5" name="Picture 4" descr="A black background with a black square&#10;&#10;Description automatically generated">
            <a:extLst>
              <a:ext uri="{FF2B5EF4-FFF2-40B4-BE49-F238E27FC236}">
                <a16:creationId xmlns:a16="http://schemas.microsoft.com/office/drawing/2014/main" id="{FD89F37C-A16C-1573-A0BA-625B4AADE9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86550" y="5406005"/>
            <a:ext cx="2096921" cy="2118304"/>
          </a:xfrm>
          <a:prstGeom prst="rect">
            <a:avLst/>
          </a:prstGeom>
          <a:effectLst>
            <a:glow rad="127000">
              <a:schemeClr val="accent1">
                <a:alpha val="40000"/>
              </a:schemeClr>
            </a:glow>
          </a:effectLst>
        </p:spPr>
      </p:pic>
      <p:pic>
        <p:nvPicPr>
          <p:cNvPr id="7" name="Picture 6" descr="A black background with a black square&#10;&#10;Description automatically generated">
            <a:extLst>
              <a:ext uri="{FF2B5EF4-FFF2-40B4-BE49-F238E27FC236}">
                <a16:creationId xmlns:a16="http://schemas.microsoft.com/office/drawing/2014/main" id="{6FA660A9-5D3F-C8DE-7A05-5C1CFDAA2F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06611" y="5261035"/>
            <a:ext cx="2462748" cy="2462748"/>
          </a:xfrm>
          <a:prstGeom prst="rect">
            <a:avLst/>
          </a:prstGeom>
          <a:effectLst>
            <a:glow rad="228600">
              <a:schemeClr val="accent1">
                <a:alpha val="51000"/>
              </a:schemeClr>
            </a:glow>
          </a:effectLst>
        </p:spPr>
      </p:pic>
      <p:pic>
        <p:nvPicPr>
          <p:cNvPr id="9" name="Picture 8" descr="A black background with a black square&#10;&#10;Description automatically generated">
            <a:extLst>
              <a:ext uri="{FF2B5EF4-FFF2-40B4-BE49-F238E27FC236}">
                <a16:creationId xmlns:a16="http://schemas.microsoft.com/office/drawing/2014/main" id="{F03619FE-D505-94F5-0B4A-93902B92DD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15418" y="5136340"/>
            <a:ext cx="2586982" cy="2586982"/>
          </a:xfrm>
          <a:prstGeom prst="rect">
            <a:avLst/>
          </a:prstGeom>
          <a:effectLst>
            <a:glow rad="127000">
              <a:schemeClr val="accent1">
                <a:alpha val="40000"/>
              </a:schemeClr>
            </a:glow>
          </a:effectLst>
        </p:spPr>
      </p:pic>
      <p:pic>
        <p:nvPicPr>
          <p:cNvPr id="11" name="Picture 10" descr="A black background with a black square&#10;&#10;Description automatically generated">
            <a:extLst>
              <a:ext uri="{FF2B5EF4-FFF2-40B4-BE49-F238E27FC236}">
                <a16:creationId xmlns:a16="http://schemas.microsoft.com/office/drawing/2014/main" id="{6B54789C-A2F2-F8F1-B4C6-4F25E1DC34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7887" y="5267454"/>
            <a:ext cx="2369053" cy="2369053"/>
          </a:xfrm>
          <a:prstGeom prst="rect">
            <a:avLst/>
          </a:prstGeom>
          <a:effectLst>
            <a:glow rad="76200">
              <a:schemeClr val="accent1">
                <a:alpha val="40000"/>
              </a:schemeClr>
            </a:glow>
          </a:effectLst>
        </p:spPr>
      </p:pic>
      <p:pic>
        <p:nvPicPr>
          <p:cNvPr id="12" name="Immagine">
            <a:extLst>
              <a:ext uri="{FF2B5EF4-FFF2-40B4-BE49-F238E27FC236}">
                <a16:creationId xmlns:a16="http://schemas.microsoft.com/office/drawing/2014/main" id="{5EBF5452-9800-C305-FB1E-A2EC23AB4BE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17586908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kumimoji="0" lang="en-US" sz="4800" b="0" i="0" u="none" strike="noStrike" cap="none" spc="0" normalizeH="0" baseline="0" dirty="0">
                <a:ln>
                  <a:noFill/>
                </a:ln>
                <a:solidFill>
                  <a:schemeClr val="bg1"/>
                </a:solidFill>
                <a:effectLst/>
                <a:uFillTx/>
                <a:latin typeface="Helvetica"/>
                <a:ea typeface="Helvetica"/>
                <a:cs typeface="Helvetica"/>
                <a:sym typeface="Helvetica"/>
              </a:rPr>
              <a:t>Result:</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657082A8-D31B-EAEA-3D68-0F572E0EDBFF}"/>
              </a:ext>
            </a:extLst>
          </p:cNvPr>
          <p:cNvSpPr txBox="1"/>
          <p:nvPr/>
        </p:nvSpPr>
        <p:spPr>
          <a:xfrm>
            <a:off x="895853" y="1835113"/>
            <a:ext cx="11213093" cy="5914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mj-lt"/>
                <a:ea typeface="Helvetica"/>
                <a:cs typeface="Helvetica"/>
                <a:sym typeface="Helvetica"/>
              </a:rPr>
              <a:t>Biometric authentication systems are generally considered more secure than traditional password-based systems because biometric data is unique to each individual and difficult to replicate. Additionally, most biometric systems incorporate multiple layers of security to prevent hacking attempts, such as multi-factor authentication, continuous monitoring, and encryption. But the collection and storage of biological data raises concerns regarding the intended use and security of this information and Spoofing involves creating fake biometric data to fool the system, such as using a photo or a replica of a fingerprint to bypass the system. Replay attacks involve intercepting and replaying biometric data, which can fool the system into thinking the attacker is the authorized user.</a:t>
            </a:r>
          </a:p>
        </p:txBody>
      </p:sp>
      <p:pic>
        <p:nvPicPr>
          <p:cNvPr id="4" name="Immagine">
            <a:extLst>
              <a:ext uri="{FF2B5EF4-FFF2-40B4-BE49-F238E27FC236}">
                <a16:creationId xmlns:a16="http://schemas.microsoft.com/office/drawing/2014/main" id="{1CF91EC9-A70D-46E4-5DD3-124CC1398C7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74531333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latin typeface="+mj-lt"/>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latin typeface="+mj-lt"/>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kumimoji="0" lang="en-US" sz="4800" b="0" i="0" u="none" strike="noStrike" cap="none" spc="0" normalizeH="0" baseline="0" dirty="0">
                <a:ln>
                  <a:noFill/>
                </a:ln>
                <a:solidFill>
                  <a:schemeClr val="bg1"/>
                </a:solidFill>
                <a:effectLst/>
                <a:uFillTx/>
                <a:latin typeface="+mj-lt"/>
                <a:ea typeface="Helvetica"/>
                <a:cs typeface="Helvetica"/>
                <a:sym typeface="Helvetica"/>
              </a:rPr>
              <a:t>Doodle Based Authentication</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latin typeface="+mj-lt"/>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latin typeface="+mj-lt"/>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latin typeface="+mj-lt"/>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latin typeface="+mj-lt"/>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latin typeface="+mj-lt"/>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latin typeface="+mj-lt"/>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latin typeface="+mj-lt"/>
            </a:endParaRPr>
          </a:p>
        </p:txBody>
      </p:sp>
      <p:sp>
        <p:nvSpPr>
          <p:cNvPr id="3" name="TextBox 2">
            <a:extLst>
              <a:ext uri="{FF2B5EF4-FFF2-40B4-BE49-F238E27FC236}">
                <a16:creationId xmlns:a16="http://schemas.microsoft.com/office/drawing/2014/main" id="{FC16839A-7224-D27C-A054-451AF764FEE3}"/>
              </a:ext>
            </a:extLst>
          </p:cNvPr>
          <p:cNvSpPr txBox="1"/>
          <p:nvPr/>
        </p:nvSpPr>
        <p:spPr>
          <a:xfrm>
            <a:off x="817415" y="1829311"/>
            <a:ext cx="10931232" cy="46679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mj-lt"/>
                <a:ea typeface="Helvetica"/>
                <a:cs typeface="Helvetica"/>
                <a:sym typeface="Helvetica"/>
              </a:rPr>
              <a:t>A doodle-base authentication is a form of graphical authentication that verifies a user's identity through the recognition of freehand drawings or sketches. In replacement of entering a password or using a fingerprint scanner, the user is required to draw a predetermined doodle or design. To authenticate the user, this doodle is then compared to a previously recorded doodle. Doodle-based authentication is considered more user-friendly and intuitive than traditional alphanumeric passwords because users can generate more personalized and memorable doodles.</a:t>
            </a:r>
          </a:p>
        </p:txBody>
      </p:sp>
      <p:pic>
        <p:nvPicPr>
          <p:cNvPr id="5" name="Picture 4" descr="A black background with a black square&#10;&#10;Description automatically generated">
            <a:extLst>
              <a:ext uri="{FF2B5EF4-FFF2-40B4-BE49-F238E27FC236}">
                <a16:creationId xmlns:a16="http://schemas.microsoft.com/office/drawing/2014/main" id="{CE9DAB0E-214B-D218-A707-708B2F0110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92640" y="5800525"/>
            <a:ext cx="1960813" cy="1767150"/>
          </a:xfrm>
          <a:prstGeom prst="rect">
            <a:avLst/>
          </a:prstGeom>
          <a:effectLst>
            <a:glow rad="101600">
              <a:schemeClr val="bg1">
                <a:alpha val="98000"/>
              </a:schemeClr>
            </a:glow>
          </a:effectLst>
        </p:spPr>
      </p:pic>
      <p:pic>
        <p:nvPicPr>
          <p:cNvPr id="6" name="Immagine">
            <a:extLst>
              <a:ext uri="{FF2B5EF4-FFF2-40B4-BE49-F238E27FC236}">
                <a16:creationId xmlns:a16="http://schemas.microsoft.com/office/drawing/2014/main" id="{DA91673A-771B-00D0-B9AE-965F1A30B17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157192664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kumimoji="0" lang="en-US" sz="4800" b="0" i="0" u="none" strike="noStrike" cap="none" spc="0" normalizeH="0" baseline="0" dirty="0">
                <a:ln>
                  <a:noFill/>
                </a:ln>
                <a:solidFill>
                  <a:schemeClr val="bg1"/>
                </a:solidFill>
                <a:effectLst/>
                <a:uFillTx/>
                <a:latin typeface="Helvetica"/>
                <a:ea typeface="Helvetica"/>
                <a:cs typeface="Helvetica"/>
                <a:sym typeface="Helvetica"/>
              </a:rPr>
              <a:t>Result:</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4" name="TextBox 3">
            <a:extLst>
              <a:ext uri="{FF2B5EF4-FFF2-40B4-BE49-F238E27FC236}">
                <a16:creationId xmlns:a16="http://schemas.microsoft.com/office/drawing/2014/main" id="{211DBCB2-E8E5-C373-DB03-636518C5452D}"/>
              </a:ext>
            </a:extLst>
          </p:cNvPr>
          <p:cNvSpPr txBox="1"/>
          <p:nvPr/>
        </p:nvSpPr>
        <p:spPr>
          <a:xfrm>
            <a:off x="895853" y="2705130"/>
            <a:ext cx="11270271" cy="4252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Doodle-based authentication was not a widely recognized or established authentication method. It use of augmented reality in the authentication process, where the proposed technique is more useful, usable, and secure than extant authentication methods. The system records the user's doodle strokes, speed, and possibly other behavioral traits during the drawing process. The system employs machine learning algorithms or pattern recognition techniques to assess the similarity between the drawn doodle and the stored template.</a:t>
            </a:r>
          </a:p>
        </p:txBody>
      </p:sp>
      <p:pic>
        <p:nvPicPr>
          <p:cNvPr id="3" name="Immagine">
            <a:extLst>
              <a:ext uri="{FF2B5EF4-FFF2-40B4-BE49-F238E27FC236}">
                <a16:creationId xmlns:a16="http://schemas.microsoft.com/office/drawing/2014/main" id="{3151BC07-D0E2-2FE0-969D-402D33C39E0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39187315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kumimoji="0" lang="en-US" sz="4800" b="0" i="0" u="none" strike="noStrike" cap="none" spc="0" normalizeH="0" baseline="0" dirty="0">
                <a:ln>
                  <a:noFill/>
                </a:ln>
                <a:solidFill>
                  <a:schemeClr val="bg1"/>
                </a:solidFill>
                <a:effectLst/>
                <a:uFillTx/>
                <a:latin typeface="Helvetica"/>
                <a:ea typeface="Helvetica"/>
                <a:cs typeface="Helvetica"/>
                <a:sym typeface="Helvetica"/>
              </a:rPr>
              <a:t>Result:</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4" name="TextBox 3">
            <a:extLst>
              <a:ext uri="{FF2B5EF4-FFF2-40B4-BE49-F238E27FC236}">
                <a16:creationId xmlns:a16="http://schemas.microsoft.com/office/drawing/2014/main" id="{211DBCB2-E8E5-C373-DB03-636518C5452D}"/>
              </a:ext>
            </a:extLst>
          </p:cNvPr>
          <p:cNvSpPr txBox="1"/>
          <p:nvPr/>
        </p:nvSpPr>
        <p:spPr>
          <a:xfrm>
            <a:off x="895853" y="2915444"/>
            <a:ext cx="11270271" cy="3831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Doodle passwords are difficult to decrypt due to the huge variety of possible doodle shapes, and augmented reality, a technological breakthrough, can serve as both a humorous and effective authentication tool. However, in the experimental results, we observed a prevalence of negative outcomes rather than positive ones when utilizing doodle-based authentication.</a:t>
            </a:r>
          </a:p>
          <a:p>
            <a:pPr marL="0" marR="0" indent="0" algn="l" defTabSz="1733930" rtl="0" fontAlgn="auto" latinLnBrk="0" hangingPunct="0">
              <a:lnSpc>
                <a:spcPct val="90000"/>
              </a:lnSpc>
              <a:spcBef>
                <a:spcPts val="3200"/>
              </a:spcBef>
              <a:spcAft>
                <a:spcPts val="0"/>
              </a:spcAft>
              <a:buClrTx/>
              <a:buSzTx/>
              <a:buFontTx/>
              <a:buNone/>
              <a:tabLst/>
            </a:pPr>
            <a:endParaRPr kumimoji="0" lang="en-US" sz="3000" b="0" i="1" u="none" strike="noStrike" cap="none" spc="0" normalizeH="0" baseline="0" dirty="0">
              <a:ln>
                <a:noFill/>
              </a:ln>
              <a:solidFill>
                <a:schemeClr val="bg1"/>
              </a:solidFill>
              <a:effectLst/>
              <a:uFillTx/>
              <a:latin typeface="Helvetica"/>
              <a:ea typeface="Helvetica"/>
              <a:cs typeface="Helvetica"/>
              <a:sym typeface="Helvetica"/>
            </a:endParaRPr>
          </a:p>
        </p:txBody>
      </p:sp>
      <p:pic>
        <p:nvPicPr>
          <p:cNvPr id="3" name="Immagine">
            <a:extLst>
              <a:ext uri="{FF2B5EF4-FFF2-40B4-BE49-F238E27FC236}">
                <a16:creationId xmlns:a16="http://schemas.microsoft.com/office/drawing/2014/main" id="{B649B134-A786-4C86-CF89-1D657429848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49343805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kumimoji="0" lang="en-US" sz="4800" b="0" i="0" u="none" strike="noStrike" cap="none" spc="0" normalizeH="0" baseline="0" dirty="0">
                <a:ln>
                  <a:noFill/>
                </a:ln>
                <a:solidFill>
                  <a:schemeClr val="bg1"/>
                </a:solidFill>
                <a:effectLst/>
                <a:uFillTx/>
                <a:latin typeface="Helvetica"/>
                <a:ea typeface="Helvetica"/>
                <a:cs typeface="Helvetica"/>
                <a:sym typeface="Helvetica"/>
              </a:rPr>
              <a:t>Mutual Authentication</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0F98387E-103C-2B9E-2541-1CF48958ABE1}"/>
              </a:ext>
            </a:extLst>
          </p:cNvPr>
          <p:cNvSpPr txBox="1"/>
          <p:nvPr/>
        </p:nvSpPr>
        <p:spPr>
          <a:xfrm>
            <a:off x="921253" y="2385508"/>
            <a:ext cx="11104487"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Security of sensitive data and connection establishment between two VR sets was proposed using Mutual Authentication as well as Blockchain. Mutual authentication is a security procedure in which both parties to a communication verify each other's identity prior to the exchange of data. In traditional one-way authentication, only the server is verified by the client, whereas mutual authentication ensures that both the client and the server authenticate each other, creating a two-way trust relationship, typically by exchanging digital certificates.</a:t>
            </a:r>
          </a:p>
          <a:p>
            <a:pPr marL="0" marR="0" indent="0" algn="l" defTabSz="1733930" rtl="0" fontAlgn="auto" latinLnBrk="0" hangingPunct="0">
              <a:lnSpc>
                <a:spcPct val="90000"/>
              </a:lnSpc>
              <a:spcBef>
                <a:spcPts val="3200"/>
              </a:spcBef>
              <a:spcAft>
                <a:spcPts val="0"/>
              </a:spcAft>
              <a:buClrTx/>
              <a:buSzTx/>
              <a:buFontTx/>
              <a:buNone/>
              <a:tabLst/>
            </a:pPr>
            <a:endParaRPr kumimoji="0" lang="en-US" sz="3000" b="0" i="1" u="none" strike="noStrike" cap="none" spc="0" normalizeH="0" baseline="0" dirty="0">
              <a:ln>
                <a:noFill/>
              </a:ln>
              <a:solidFill>
                <a:schemeClr val="bg1"/>
              </a:solidFill>
              <a:effectLst/>
              <a:uFillTx/>
              <a:latin typeface="Helvetica"/>
              <a:ea typeface="Helvetica"/>
              <a:cs typeface="Helvetica"/>
              <a:sym typeface="Helvetica"/>
            </a:endParaRPr>
          </a:p>
        </p:txBody>
      </p:sp>
      <p:pic>
        <p:nvPicPr>
          <p:cNvPr id="4" name="Immagine">
            <a:extLst>
              <a:ext uri="{FF2B5EF4-FFF2-40B4-BE49-F238E27FC236}">
                <a16:creationId xmlns:a16="http://schemas.microsoft.com/office/drawing/2014/main" id="{191F0184-11A1-4CF2-47FA-F00DA7636C7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9135622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7BDACD-C51D-054E-506F-68DBB9E85D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1096" y="2381306"/>
            <a:ext cx="6699521" cy="5315741"/>
          </a:xfrm>
          <a:prstGeom prst="rect">
            <a:avLst/>
          </a:prstGeom>
        </p:spPr>
      </p:pic>
      <p:sp>
        <p:nvSpPr>
          <p:cNvPr id="9" name="Rectangle 8">
            <a:extLst>
              <a:ext uri="{FF2B5EF4-FFF2-40B4-BE49-F238E27FC236}">
                <a16:creationId xmlns:a16="http://schemas.microsoft.com/office/drawing/2014/main" id="{9DFDF187-6C83-4B1A-09C5-E27F22E025C4}"/>
              </a:ext>
            </a:extLst>
          </p:cNvPr>
          <p:cNvSpPr/>
          <p:nvPr/>
        </p:nvSpPr>
        <p:spPr>
          <a:xfrm>
            <a:off x="671090" y="2348407"/>
            <a:ext cx="6699528" cy="5348640"/>
          </a:xfrm>
          <a:prstGeom prst="rect">
            <a:avLst/>
          </a:prstGeom>
          <a:gradFill>
            <a:gsLst>
              <a:gs pos="0">
                <a:schemeClr val="tx1">
                  <a:alpha val="52000"/>
                  <a:lumMod val="0"/>
                </a:schemeClr>
              </a:gs>
              <a:gs pos="0">
                <a:schemeClr val="tx1">
                  <a:lumMod val="85000"/>
                  <a:lumOff val="15000"/>
                </a:schemeClr>
              </a:gs>
              <a:gs pos="95000">
                <a:schemeClr val="tx1">
                  <a:lumMod val="81000"/>
                  <a:lumOff val="19000"/>
                  <a:alpha val="49000"/>
                </a:schemeClr>
              </a:gs>
              <a:gs pos="0">
                <a:schemeClr val="tx1">
                  <a:lumMod val="85000"/>
                  <a:lumOff val="15000"/>
                </a:schemeClr>
              </a:gs>
            </a:gsLst>
            <a:lin ang="54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Introduction</a:t>
            </a:r>
            <a:r>
              <a:rPr dirty="0"/>
              <a:t> </a:t>
            </a:r>
            <a:r>
              <a:rPr lang="en-US" dirty="0"/>
              <a:t>and</a:t>
            </a:r>
            <a:r>
              <a:rPr dirty="0"/>
              <a:t> Background</a:t>
            </a:r>
          </a:p>
        </p:txBody>
      </p:sp>
      <p:pic>
        <p:nvPicPr>
          <p:cNvPr id="231" name="world-wide-web.png" descr="world-wide-web.png"/>
          <p:cNvPicPr>
            <a:picLocks noChangeAspect="1"/>
          </p:cNvPicPr>
          <p:nvPr/>
        </p:nvPicPr>
        <p:blipFill>
          <a:blip r:embed="rId4"/>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5"/>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6"/>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7"/>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8">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8">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9">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1">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F475615D-BE14-65F7-D535-DBE8CD78D05E}"/>
              </a:ext>
            </a:extLst>
          </p:cNvPr>
          <p:cNvSpPr txBox="1"/>
          <p:nvPr/>
        </p:nvSpPr>
        <p:spPr>
          <a:xfrm>
            <a:off x="4833660" y="3410323"/>
            <a:ext cx="7625966" cy="2895152"/>
          </a:xfrm>
          <a:custGeom>
            <a:avLst/>
            <a:gdLst>
              <a:gd name="connsiteX0" fmla="*/ 0 w 5214001"/>
              <a:gd name="connsiteY0" fmla="*/ 0 h 4778744"/>
              <a:gd name="connsiteX1" fmla="*/ 5214001 w 5214001"/>
              <a:gd name="connsiteY1" fmla="*/ 0 h 4778744"/>
              <a:gd name="connsiteX2" fmla="*/ 5214001 w 5214001"/>
              <a:gd name="connsiteY2" fmla="*/ 4778744 h 4778744"/>
              <a:gd name="connsiteX3" fmla="*/ 0 w 5214001"/>
              <a:gd name="connsiteY3" fmla="*/ 4778744 h 4778744"/>
              <a:gd name="connsiteX4" fmla="*/ 0 w 5214001"/>
              <a:gd name="connsiteY4" fmla="*/ 0 h 4778744"/>
              <a:gd name="connsiteX0" fmla="*/ 0 w 5962146"/>
              <a:gd name="connsiteY0" fmla="*/ 27709 h 4806453"/>
              <a:gd name="connsiteX1" fmla="*/ 5962146 w 5962146"/>
              <a:gd name="connsiteY1" fmla="*/ 0 h 4806453"/>
              <a:gd name="connsiteX2" fmla="*/ 5214001 w 5962146"/>
              <a:gd name="connsiteY2" fmla="*/ 4806453 h 4806453"/>
              <a:gd name="connsiteX3" fmla="*/ 0 w 5962146"/>
              <a:gd name="connsiteY3" fmla="*/ 4806453 h 4806453"/>
              <a:gd name="connsiteX4" fmla="*/ 0 w 5962146"/>
              <a:gd name="connsiteY4" fmla="*/ 27709 h 4806453"/>
              <a:gd name="connsiteX0" fmla="*/ 0 w 5962146"/>
              <a:gd name="connsiteY0" fmla="*/ 27709 h 5083544"/>
              <a:gd name="connsiteX1" fmla="*/ 5962146 w 5962146"/>
              <a:gd name="connsiteY1" fmla="*/ 0 h 5083544"/>
              <a:gd name="connsiteX2" fmla="*/ 5574219 w 5962146"/>
              <a:gd name="connsiteY2" fmla="*/ 5083544 h 5083544"/>
              <a:gd name="connsiteX3" fmla="*/ 0 w 5962146"/>
              <a:gd name="connsiteY3" fmla="*/ 4806453 h 5083544"/>
              <a:gd name="connsiteX4" fmla="*/ 0 w 5962146"/>
              <a:gd name="connsiteY4" fmla="*/ 27709 h 5083544"/>
              <a:gd name="connsiteX0" fmla="*/ 0 w 6148514"/>
              <a:gd name="connsiteY0" fmla="*/ 27709 h 5083544"/>
              <a:gd name="connsiteX1" fmla="*/ 5962146 w 6148514"/>
              <a:gd name="connsiteY1" fmla="*/ 0 h 5083544"/>
              <a:gd name="connsiteX2" fmla="*/ 5574219 w 6148514"/>
              <a:gd name="connsiteY2" fmla="*/ 5083544 h 5083544"/>
              <a:gd name="connsiteX3" fmla="*/ 0 w 6148514"/>
              <a:gd name="connsiteY3" fmla="*/ 4806453 h 5083544"/>
              <a:gd name="connsiteX4" fmla="*/ 0 w 6148514"/>
              <a:gd name="connsiteY4" fmla="*/ 27709 h 5083544"/>
              <a:gd name="connsiteX0" fmla="*/ 0 w 6183249"/>
              <a:gd name="connsiteY0" fmla="*/ 1402467 h 6458302"/>
              <a:gd name="connsiteX1" fmla="*/ 6052014 w 6183249"/>
              <a:gd name="connsiteY1" fmla="*/ 0 h 6458302"/>
              <a:gd name="connsiteX2" fmla="*/ 5574219 w 6183249"/>
              <a:gd name="connsiteY2" fmla="*/ 6458302 h 6458302"/>
              <a:gd name="connsiteX3" fmla="*/ 0 w 6183249"/>
              <a:gd name="connsiteY3" fmla="*/ 6181211 h 6458302"/>
              <a:gd name="connsiteX4" fmla="*/ 0 w 6183249"/>
              <a:gd name="connsiteY4" fmla="*/ 1402467 h 645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3249" h="6458302">
                <a:moveTo>
                  <a:pt x="0" y="1402467"/>
                </a:moveTo>
                <a:lnTo>
                  <a:pt x="6052014" y="0"/>
                </a:lnTo>
                <a:cubicBezTo>
                  <a:pt x="5922705" y="1694515"/>
                  <a:pt x="6673346" y="4943896"/>
                  <a:pt x="5574219" y="6458302"/>
                </a:cubicBezTo>
                <a:lnTo>
                  <a:pt x="0" y="6181211"/>
                </a:lnTo>
                <a:lnTo>
                  <a:pt x="0" y="1402467"/>
                </a:lnTo>
                <a:close/>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a:ea typeface="Helvetica"/>
                <a:cs typeface="Helvetica"/>
                <a:sym typeface="Helvetica"/>
              </a:rPr>
              <a:t>Virtual Reality (VR) has seen significant advancements and widespread adoption in recent years, enabling immersive experiences in various </a:t>
            </a:r>
            <a:r>
              <a:rPr kumimoji="0" lang="en-US" sz="3200" b="1" i="0" u="none" strike="noStrike" cap="none" spc="0" normalizeH="0" baseline="0" dirty="0">
                <a:ln>
                  <a:noFill/>
                </a:ln>
                <a:solidFill>
                  <a:schemeClr val="bg1"/>
                </a:solidFill>
                <a:effectLst/>
                <a:uFillTx/>
                <a:latin typeface="Helvetica"/>
                <a:ea typeface="Helvetica"/>
                <a:cs typeface="Helvetica"/>
                <a:sym typeface="Helvetica"/>
              </a:rPr>
              <a:t>domains</a:t>
            </a:r>
            <a:r>
              <a:rPr kumimoji="0" lang="en-US" sz="2800" b="1" i="0" u="none" strike="noStrike" cap="none" spc="0" normalizeH="0" baseline="0" dirty="0">
                <a:ln>
                  <a:noFill/>
                </a:ln>
                <a:solidFill>
                  <a:schemeClr val="bg1"/>
                </a:solidFill>
                <a:effectLst/>
                <a:uFillTx/>
                <a:latin typeface="Helvetica"/>
                <a:ea typeface="Helvetica"/>
                <a:cs typeface="Helvetica"/>
                <a:sym typeface="Helvetica"/>
              </a:rPr>
              <a:t> such as gaming, education, healthcare, architecture, etc.</a:t>
            </a:r>
          </a:p>
        </p:txBody>
      </p:sp>
      <p:pic>
        <p:nvPicPr>
          <p:cNvPr id="4" name="Immagine">
            <a:extLst>
              <a:ext uri="{FF2B5EF4-FFF2-40B4-BE49-F238E27FC236}">
                <a16:creationId xmlns:a16="http://schemas.microsoft.com/office/drawing/2014/main" id="{117C7990-6546-EAAC-ED97-7CD5FDC961F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133987112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kumimoji="0" lang="en-US" sz="4800" b="0" i="0" u="none" strike="noStrike" cap="none" spc="0" normalizeH="0" baseline="0" dirty="0">
                <a:ln>
                  <a:noFill/>
                </a:ln>
                <a:solidFill>
                  <a:schemeClr val="bg1"/>
                </a:solidFill>
                <a:effectLst/>
                <a:uFillTx/>
                <a:latin typeface="Helvetica"/>
                <a:ea typeface="Helvetica"/>
                <a:cs typeface="Helvetica"/>
                <a:sym typeface="Helvetica"/>
              </a:rPr>
              <a:t>Mutual Authentication</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26887D8B-5458-AE89-D075-3B5B22616677}"/>
              </a:ext>
            </a:extLst>
          </p:cNvPr>
          <p:cNvSpPr txBox="1"/>
          <p:nvPr/>
        </p:nvSpPr>
        <p:spPr>
          <a:xfrm>
            <a:off x="921253" y="2223551"/>
            <a:ext cx="11146054"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Commonly used in secure communication protocols such as SSL/TLS and SSH to protect against attacks such as man-in-the-middle, this method is also employed in HTTPS. To engage in VR environments, the user sends the certificate authority their pseudo-identity, public key, and personal information. Then, the user authenticates to the platform server to enter the virtual areas. After successful authentication, the platform server gives a session key to the user, who uses it to communicate securely with the server.</a:t>
            </a:r>
          </a:p>
          <a:p>
            <a:pPr marL="0" marR="0" indent="0" algn="l" defTabSz="1733930" rtl="0" fontAlgn="auto" latinLnBrk="0" hangingPunct="0">
              <a:lnSpc>
                <a:spcPct val="90000"/>
              </a:lnSpc>
              <a:spcBef>
                <a:spcPts val="3200"/>
              </a:spcBef>
              <a:spcAft>
                <a:spcPts val="0"/>
              </a:spcAft>
              <a:buClrTx/>
              <a:buSzTx/>
              <a:buFontTx/>
              <a:buNone/>
              <a:tabLst/>
            </a:pPr>
            <a:endParaRPr kumimoji="0" lang="en-US" sz="3000" b="0" i="1" u="none" strike="noStrike" cap="none" spc="0" normalizeH="0" baseline="0" dirty="0">
              <a:ln>
                <a:noFill/>
              </a:ln>
              <a:solidFill>
                <a:schemeClr val="bg1"/>
              </a:solidFill>
              <a:effectLst/>
              <a:uFillTx/>
              <a:latin typeface="Helvetica"/>
              <a:ea typeface="Helvetica"/>
              <a:cs typeface="Helvetica"/>
              <a:sym typeface="Helvetica"/>
            </a:endParaRPr>
          </a:p>
        </p:txBody>
      </p:sp>
      <p:pic>
        <p:nvPicPr>
          <p:cNvPr id="4" name="Immagine">
            <a:extLst>
              <a:ext uri="{FF2B5EF4-FFF2-40B4-BE49-F238E27FC236}">
                <a16:creationId xmlns:a16="http://schemas.microsoft.com/office/drawing/2014/main" id="{73DA0496-42A2-CDE3-04B3-D567506B5DB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115705860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marL="685800" indent="-685800">
              <a:buFont typeface="Wingdings" panose="05000000000000000000" pitchFamily="2" charset="2"/>
              <a:buChar char="§"/>
            </a:pPr>
            <a:r>
              <a:rPr kumimoji="0" lang="en-US" sz="4800" b="0" i="0" u="none" strike="noStrike" cap="none" spc="0" normalizeH="0" baseline="0" dirty="0">
                <a:ln>
                  <a:noFill/>
                </a:ln>
                <a:solidFill>
                  <a:schemeClr val="bg1"/>
                </a:solidFill>
                <a:effectLst/>
                <a:uFillTx/>
                <a:latin typeface="Helvetica"/>
                <a:ea typeface="Helvetica"/>
                <a:cs typeface="Helvetica"/>
                <a:sym typeface="Helvetica"/>
              </a:rPr>
              <a:t>Mutual Authentication</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26887D8B-5458-AE89-D075-3B5B22616677}"/>
              </a:ext>
            </a:extLst>
          </p:cNvPr>
          <p:cNvSpPr txBox="1"/>
          <p:nvPr/>
        </p:nvSpPr>
        <p:spPr>
          <a:xfrm>
            <a:off x="921253" y="3073884"/>
            <a:ext cx="11146054" cy="5483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3000" b="0" i="1" u="none" strike="noStrike" cap="none" spc="0" normalizeH="0" baseline="0" dirty="0">
                <a:ln>
                  <a:noFill/>
                </a:ln>
                <a:solidFill>
                  <a:schemeClr val="bg1"/>
                </a:solidFill>
                <a:effectLst/>
                <a:uFillTx/>
                <a:latin typeface="Helvetica"/>
                <a:ea typeface="Helvetica"/>
                <a:cs typeface="Helvetica"/>
                <a:sym typeface="Helvetica"/>
              </a:rPr>
              <a:t>Commonly used in secure communication protocols such as SSL/TLS and SSH to protect against attacks such as man-in-the-middle, this method is also employed in HTTPS. Blockchain-based mutual authentication is secure. Mutual authentication finds practical application in various online activities such as online banking, digital currency trading, and NFT transactions.</a:t>
            </a:r>
            <a:endParaRPr lang="en-US" i="1" dirty="0">
              <a:solidFill>
                <a:schemeClr val="bg1"/>
              </a:solidFill>
            </a:endParaRPr>
          </a:p>
          <a:p>
            <a:endParaRPr kumimoji="0" lang="en-US" sz="3000" b="0" i="1" u="none" strike="noStrike" cap="none" spc="0" normalizeH="0" baseline="0" dirty="0">
              <a:ln>
                <a:noFill/>
              </a:ln>
              <a:solidFill>
                <a:schemeClr val="bg1"/>
              </a:solidFill>
              <a:effectLst/>
              <a:uFillTx/>
              <a:latin typeface="Helvetica"/>
              <a:ea typeface="Helvetica"/>
              <a:cs typeface="Helvetica"/>
              <a:sym typeface="Helvetica"/>
            </a:endParaRPr>
          </a:p>
          <a:p>
            <a:endParaRPr lang="en-US" i="1" dirty="0">
              <a:solidFill>
                <a:schemeClr val="bg1"/>
              </a:solidFill>
            </a:endParaRPr>
          </a:p>
          <a:p>
            <a:endParaRPr kumimoji="0" lang="en-US" sz="3000" b="0" i="1" u="none" strike="noStrike" cap="none" spc="0" normalizeH="0" baseline="0" dirty="0">
              <a:ln>
                <a:noFill/>
              </a:ln>
              <a:solidFill>
                <a:schemeClr val="bg1"/>
              </a:solidFill>
              <a:effectLst/>
              <a:uFillTx/>
              <a:latin typeface="Helvetica"/>
              <a:ea typeface="Helvetica"/>
              <a:cs typeface="Helvetica"/>
              <a:sym typeface="Helvetica"/>
            </a:endParaRPr>
          </a:p>
        </p:txBody>
      </p:sp>
      <p:pic>
        <p:nvPicPr>
          <p:cNvPr id="4" name="Immagine">
            <a:extLst>
              <a:ext uri="{FF2B5EF4-FFF2-40B4-BE49-F238E27FC236}">
                <a16:creationId xmlns:a16="http://schemas.microsoft.com/office/drawing/2014/main" id="{C52E9D13-0ECC-288C-13F2-0212EF14C90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165511397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kumimoji="0" lang="en-US" sz="4800" b="0" i="0" u="none" strike="noStrike" cap="none" spc="0" normalizeH="0" baseline="0" dirty="0">
                <a:ln>
                  <a:noFill/>
                </a:ln>
                <a:solidFill>
                  <a:schemeClr val="bg1"/>
                </a:solidFill>
                <a:effectLst/>
                <a:uFillTx/>
                <a:latin typeface="Helvetica"/>
                <a:ea typeface="Helvetica"/>
                <a:cs typeface="Helvetica"/>
                <a:sym typeface="Helvetica"/>
              </a:rPr>
              <a:t>Recommendations:</a:t>
            </a:r>
            <a:endParaRPr lang="en-US" sz="4800" b="0" spc="0" dirty="0">
              <a:solidFill>
                <a:schemeClr val="bg1"/>
              </a:solidFill>
            </a:endParaRP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4" name="TextBox 3">
            <a:extLst>
              <a:ext uri="{FF2B5EF4-FFF2-40B4-BE49-F238E27FC236}">
                <a16:creationId xmlns:a16="http://schemas.microsoft.com/office/drawing/2014/main" id="{F5EF875E-5F26-3101-8B79-E79BE9F1120D}"/>
              </a:ext>
            </a:extLst>
          </p:cNvPr>
          <p:cNvSpPr txBox="1"/>
          <p:nvPr/>
        </p:nvSpPr>
        <p:spPr>
          <a:xfrm>
            <a:off x="955455" y="2688999"/>
            <a:ext cx="10807054" cy="42370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Offer recommendations for VR developers and users to enhance security:</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Regular security audits and updates of VR software.</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Educating users about potential security risks and best practices.</a:t>
            </a:r>
          </a:p>
          <a:p>
            <a:pPr marL="457200" marR="0" indent="-457200" algn="l" defTabSz="1733930" rtl="0" fontAlgn="auto" latinLnBrk="0" hangingPunct="0">
              <a:lnSpc>
                <a:spcPct val="90000"/>
              </a:lnSpc>
              <a:spcBef>
                <a:spcPts val="3200"/>
              </a:spcBef>
              <a:spcAft>
                <a:spcPts val="0"/>
              </a:spcAft>
              <a:buClrTx/>
              <a:buSzTx/>
              <a:buFont typeface="Wingdings" panose="05000000000000000000" pitchFamily="2" charset="2"/>
              <a:buChar char="§"/>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Collaboration with security experts to address vulnerabilities.</a:t>
            </a:r>
          </a:p>
        </p:txBody>
      </p:sp>
      <p:pic>
        <p:nvPicPr>
          <p:cNvPr id="3" name="Immagine">
            <a:extLst>
              <a:ext uri="{FF2B5EF4-FFF2-40B4-BE49-F238E27FC236}">
                <a16:creationId xmlns:a16="http://schemas.microsoft.com/office/drawing/2014/main" id="{EB589F6E-1B8D-B7B9-833F-FC6C3106DF5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12401166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kumimoji="0" lang="en-US" sz="4800" b="0" i="0" u="none" strike="noStrike" cap="none" spc="0" normalizeH="0" baseline="0" dirty="0">
                <a:ln>
                  <a:noFill/>
                </a:ln>
                <a:solidFill>
                  <a:schemeClr val="bg1"/>
                </a:solidFill>
                <a:effectLst/>
                <a:uFillTx/>
                <a:latin typeface="Helvetica"/>
                <a:ea typeface="Helvetica"/>
                <a:cs typeface="Helvetica"/>
                <a:sym typeface="Helvetica"/>
              </a:rPr>
              <a:t>Conclusion</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4" name="TextBox 3">
            <a:extLst>
              <a:ext uri="{FF2B5EF4-FFF2-40B4-BE49-F238E27FC236}">
                <a16:creationId xmlns:a16="http://schemas.microsoft.com/office/drawing/2014/main" id="{5D3CD827-B6EE-935F-F71B-4F795033C832}"/>
              </a:ext>
            </a:extLst>
          </p:cNvPr>
          <p:cNvSpPr txBox="1"/>
          <p:nvPr/>
        </p:nvSpPr>
        <p:spPr>
          <a:xfrm>
            <a:off x="895853" y="2078839"/>
            <a:ext cx="11270269" cy="5498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en-US" i="1" dirty="0">
                <a:solidFill>
                  <a:schemeClr val="bg1"/>
                </a:solidFill>
              </a:rPr>
              <a:t>V</a:t>
            </a: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irtual </a:t>
            </a:r>
            <a:r>
              <a:rPr lang="en-US" i="1" dirty="0">
                <a:solidFill>
                  <a:schemeClr val="bg1"/>
                </a:solidFill>
              </a:rPr>
              <a:t>R</a:t>
            </a: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eality technology has rapidly gained popularity, but it also poses serious security risks. Our systematic literature review identified several security issues including data privacy, hacking, and malware. It is acute that we address these issues to ensure safe and secure use of virtual reality. VR settings may benefit from the implementation of blockchain technology as a result of blockchain research aimed at enhancing the security of sensitive user data. By taking these steps, we can enjoy the benefits of virtual reality while minimizing the associated risks. To implement these technologies on a larger scale, we must conduct additional research and provide an analytical solution for implementing them in larger real-world initiatives.</a:t>
            </a:r>
          </a:p>
        </p:txBody>
      </p:sp>
      <p:pic>
        <p:nvPicPr>
          <p:cNvPr id="3" name="Immagine">
            <a:extLst>
              <a:ext uri="{FF2B5EF4-FFF2-40B4-BE49-F238E27FC236}">
                <a16:creationId xmlns:a16="http://schemas.microsoft.com/office/drawing/2014/main" id="{92B4F64C-BC24-5A99-7D94-D6A5EFB696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77792983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381111"/>
            <a:ext cx="11609060" cy="693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kumimoji="0" lang="en-US" sz="4800" b="0" i="0" u="none" strike="noStrike" cap="none" spc="0" normalizeH="0" baseline="0" dirty="0">
                <a:ln>
                  <a:noFill/>
                </a:ln>
                <a:solidFill>
                  <a:schemeClr val="bg1"/>
                </a:solidFill>
                <a:effectLst/>
                <a:uFillTx/>
                <a:latin typeface="Helvetica"/>
                <a:ea typeface="Helvetica"/>
                <a:cs typeface="Helvetica"/>
                <a:sym typeface="Helvetica"/>
              </a:rPr>
              <a:t>Future Development:</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3" name="TextBox 2">
            <a:extLst>
              <a:ext uri="{FF2B5EF4-FFF2-40B4-BE49-F238E27FC236}">
                <a16:creationId xmlns:a16="http://schemas.microsoft.com/office/drawing/2014/main" id="{03B35B4B-BDB0-CE4C-3D03-BACE5B56BDB0}"/>
              </a:ext>
            </a:extLst>
          </p:cNvPr>
          <p:cNvSpPr txBox="1"/>
          <p:nvPr/>
        </p:nvSpPr>
        <p:spPr>
          <a:xfrm>
            <a:off x="936945" y="2910643"/>
            <a:ext cx="11090632" cy="4225151"/>
          </a:xfrm>
          <a:custGeom>
            <a:avLst/>
            <a:gdLst>
              <a:gd name="connsiteX0" fmla="*/ 0 w 11090632"/>
              <a:gd name="connsiteY0" fmla="*/ 0 h 3005951"/>
              <a:gd name="connsiteX1" fmla="*/ 11090632 w 11090632"/>
              <a:gd name="connsiteY1" fmla="*/ 0 h 3005951"/>
              <a:gd name="connsiteX2" fmla="*/ 11090632 w 11090632"/>
              <a:gd name="connsiteY2" fmla="*/ 3005951 h 3005951"/>
              <a:gd name="connsiteX3" fmla="*/ 0 w 11090632"/>
              <a:gd name="connsiteY3" fmla="*/ 3005951 h 3005951"/>
              <a:gd name="connsiteX4" fmla="*/ 0 w 11090632"/>
              <a:gd name="connsiteY4" fmla="*/ 0 h 3005951"/>
              <a:gd name="connsiteX0" fmla="*/ 3158837 w 11090632"/>
              <a:gd name="connsiteY0" fmla="*/ 0 h 4280569"/>
              <a:gd name="connsiteX1" fmla="*/ 11090632 w 11090632"/>
              <a:gd name="connsiteY1" fmla="*/ 1274618 h 4280569"/>
              <a:gd name="connsiteX2" fmla="*/ 11090632 w 11090632"/>
              <a:gd name="connsiteY2" fmla="*/ 4280569 h 4280569"/>
              <a:gd name="connsiteX3" fmla="*/ 0 w 11090632"/>
              <a:gd name="connsiteY3" fmla="*/ 4280569 h 4280569"/>
              <a:gd name="connsiteX4" fmla="*/ 3158837 w 11090632"/>
              <a:gd name="connsiteY4" fmla="*/ 0 h 4280569"/>
              <a:gd name="connsiteX0" fmla="*/ 5195455 w 11090632"/>
              <a:gd name="connsiteY0" fmla="*/ 0 h 4225151"/>
              <a:gd name="connsiteX1" fmla="*/ 11090632 w 11090632"/>
              <a:gd name="connsiteY1" fmla="*/ 1219200 h 4225151"/>
              <a:gd name="connsiteX2" fmla="*/ 11090632 w 11090632"/>
              <a:gd name="connsiteY2" fmla="*/ 4225151 h 4225151"/>
              <a:gd name="connsiteX3" fmla="*/ 0 w 11090632"/>
              <a:gd name="connsiteY3" fmla="*/ 4225151 h 4225151"/>
              <a:gd name="connsiteX4" fmla="*/ 5195455 w 11090632"/>
              <a:gd name="connsiteY4" fmla="*/ 0 h 422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0632" h="4225151">
                <a:moveTo>
                  <a:pt x="5195455" y="0"/>
                </a:moveTo>
                <a:lnTo>
                  <a:pt x="11090632" y="1219200"/>
                </a:lnTo>
                <a:lnTo>
                  <a:pt x="11090632" y="4225151"/>
                </a:lnTo>
                <a:lnTo>
                  <a:pt x="0" y="4225151"/>
                </a:lnTo>
                <a:lnTo>
                  <a:pt x="5195455" y="0"/>
                </a:lnTo>
                <a:close/>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In the future, highlight potential research areas for improving security in VR, including advancements in biometric authentication, AI-based threat detection, and secure data storage. Conduct research on a number of papers and look for a new authentication approach that is able to protect essential user data.</a:t>
            </a:r>
          </a:p>
        </p:txBody>
      </p:sp>
      <p:pic>
        <p:nvPicPr>
          <p:cNvPr id="5" name="Picture 4" descr="A calendar and clock with arrow&#10;&#10;Description automatically generated">
            <a:extLst>
              <a:ext uri="{FF2B5EF4-FFF2-40B4-BE49-F238E27FC236}">
                <a16:creationId xmlns:a16="http://schemas.microsoft.com/office/drawing/2014/main" id="{968DC32B-50FD-D911-4A14-754F33FEAF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5853" y="1943253"/>
            <a:ext cx="1977583" cy="1977583"/>
          </a:xfrm>
          <a:prstGeom prst="rect">
            <a:avLst/>
          </a:prstGeom>
        </p:spPr>
      </p:pic>
      <p:pic>
        <p:nvPicPr>
          <p:cNvPr id="6" name="Immagine">
            <a:extLst>
              <a:ext uri="{FF2B5EF4-FFF2-40B4-BE49-F238E27FC236}">
                <a16:creationId xmlns:a16="http://schemas.microsoft.com/office/drawing/2014/main" id="{41CB0FC1-A5E5-2C41-06EA-324EB5FD470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42588385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316" name="Rettangolo"/>
          <p:cNvSpPr/>
          <p:nvPr/>
        </p:nvSpPr>
        <p:spPr>
          <a:xfrm>
            <a:off x="8033015" y="-5659"/>
            <a:ext cx="4976806" cy="9764918"/>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2F2F2F"/>
                </a:solidFill>
                <a:latin typeface="Helvetica Neue Medium"/>
                <a:ea typeface="Helvetica Neue Medium"/>
                <a:cs typeface="Helvetica Neue Medium"/>
                <a:sym typeface="Helvetica Neue Medium"/>
              </a:defRPr>
            </a:pPr>
            <a:endParaRPr/>
          </a:p>
        </p:txBody>
      </p:sp>
      <p:sp>
        <p:nvSpPr>
          <p:cNvPr id="317" name="Titolo tesi"/>
          <p:cNvSpPr txBox="1"/>
          <p:nvPr/>
        </p:nvSpPr>
        <p:spPr>
          <a:xfrm>
            <a:off x="8354291" y="2506429"/>
            <a:ext cx="4650509" cy="1284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lnSpc>
                <a:spcPct val="80000"/>
              </a:lnSpc>
              <a:spcBef>
                <a:spcPts val="0"/>
              </a:spcBef>
              <a:defRPr b="1" spc="-59">
                <a:solidFill>
                  <a:srgbClr val="FFFFFF"/>
                </a:solidFill>
              </a:defRPr>
            </a:lvl1pPr>
          </a:lstStyle>
          <a:p>
            <a:r>
              <a:rPr lang="en-US" sz="3200" dirty="0"/>
              <a:t>Security Issues in VR:</a:t>
            </a:r>
            <a:br>
              <a:rPr lang="en-US" sz="3200" dirty="0"/>
            </a:br>
            <a:r>
              <a:rPr lang="en-US" sz="3200" dirty="0"/>
              <a:t>A Systematic Literature Review</a:t>
            </a:r>
            <a:endParaRPr dirty="0"/>
          </a:p>
        </p:txBody>
      </p:sp>
      <p:sp>
        <p:nvSpPr>
          <p:cNvPr id="318" name="email@studenti.unisa.it…"/>
          <p:cNvSpPr txBox="1"/>
          <p:nvPr/>
        </p:nvSpPr>
        <p:spPr>
          <a:xfrm>
            <a:off x="8308441" y="8071290"/>
            <a:ext cx="4039567"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3">
                  <a:extLst>
                    <a:ext uri="{A12FA001-AC4F-418D-AE19-62706E023703}">
                      <ahyp:hlinkClr xmlns:ahyp="http://schemas.microsoft.com/office/drawing/2018/hyperlinkcolor" val="tx"/>
                    </a:ext>
                  </a:extLst>
                </a:hlinkClick>
              </a:rPr>
              <a:t>m.manzoor@studenti.unisa.it</a:t>
            </a:r>
            <a:endParaRPr dirty="0">
              <a:hlinkClick r:id="rId4"/>
            </a:endParaRPr>
          </a:p>
          <a:p>
            <a:pPr algn="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5">
                  <a:extLst>
                    <a:ext uri="{A12FA001-AC4F-418D-AE19-62706E023703}">
                      <ahyp:hlinkClr xmlns:ahyp="http://schemas.microsoft.com/office/drawing/2018/hyperlinkcolor" val="tx"/>
                    </a:ext>
                  </a:extLst>
                </a:hlinkClick>
              </a:rPr>
              <a:t>https://github.com/Umairmanzoor5</a:t>
            </a:r>
            <a:endParaRPr dirty="0"/>
          </a:p>
          <a:p>
            <a:pPr algn="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6">
                  <a:extLst>
                    <a:ext uri="{A12FA001-AC4F-418D-AE19-62706E023703}">
                      <ahyp:hlinkClr xmlns:ahyp="http://schemas.microsoft.com/office/drawing/2018/hyperlinkcolor" val="tx"/>
                    </a:ext>
                  </a:extLst>
                </a:hlinkClick>
              </a:rPr>
              <a:t>linkedin.com/in/muhammad-umair7/</a:t>
            </a:r>
            <a:endParaRPr dirty="0"/>
          </a:p>
        </p:txBody>
      </p:sp>
      <p:pic>
        <p:nvPicPr>
          <p:cNvPr id="319" name="world-wide-web.png" descr="world-wide-web.png"/>
          <p:cNvPicPr>
            <a:picLocks noChangeAspect="1"/>
          </p:cNvPicPr>
          <p:nvPr/>
        </p:nvPicPr>
        <p:blipFill>
          <a:blip r:embed="rId7"/>
          <a:stretch>
            <a:fillRect/>
          </a:stretch>
        </p:blipFill>
        <p:spPr>
          <a:xfrm>
            <a:off x="12490007" y="8491624"/>
            <a:ext cx="254001" cy="254001"/>
          </a:xfrm>
          <a:prstGeom prst="rect">
            <a:avLst/>
          </a:prstGeom>
          <a:ln w="12700">
            <a:miter lim="400000"/>
          </a:ln>
        </p:spPr>
      </p:pic>
      <p:pic>
        <p:nvPicPr>
          <p:cNvPr id="320" name="email.png" descr="email.png"/>
          <p:cNvPicPr>
            <a:picLocks noChangeAspect="1"/>
          </p:cNvPicPr>
          <p:nvPr/>
        </p:nvPicPr>
        <p:blipFill>
          <a:blip r:embed="rId8"/>
          <a:stretch>
            <a:fillRect/>
          </a:stretch>
        </p:blipFill>
        <p:spPr>
          <a:xfrm>
            <a:off x="12490007" y="8153452"/>
            <a:ext cx="254001" cy="254001"/>
          </a:xfrm>
          <a:prstGeom prst="rect">
            <a:avLst/>
          </a:prstGeom>
          <a:ln w="12700">
            <a:miter lim="400000"/>
          </a:ln>
        </p:spPr>
      </p:pic>
      <p:sp>
        <p:nvSpPr>
          <p:cNvPr id="321" name="Nome Cognome"/>
          <p:cNvSpPr txBox="1"/>
          <p:nvPr/>
        </p:nvSpPr>
        <p:spPr>
          <a:xfrm>
            <a:off x="8672946" y="7031966"/>
            <a:ext cx="4140768"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lnSpc>
                <a:spcPct val="80000"/>
              </a:lnSpc>
              <a:spcBef>
                <a:spcPts val="0"/>
              </a:spcBef>
              <a:defRPr b="1" spc="-59">
                <a:solidFill>
                  <a:srgbClr val="FFFFFF"/>
                </a:solidFill>
              </a:defRPr>
            </a:lvl1pPr>
          </a:lstStyle>
          <a:p>
            <a:r>
              <a:rPr lang="en-US" dirty="0"/>
              <a:t>MUHAMMAD UMAIR MANZOOR</a:t>
            </a:r>
            <a:endParaRPr dirty="0"/>
          </a:p>
        </p:txBody>
      </p:sp>
      <p:pic>
        <p:nvPicPr>
          <p:cNvPr id="331" name="linkedin(1).png" descr="linkedin(1).png"/>
          <p:cNvPicPr>
            <a:picLocks noChangeAspect="1"/>
          </p:cNvPicPr>
          <p:nvPr/>
        </p:nvPicPr>
        <p:blipFill>
          <a:blip r:embed="rId9"/>
          <a:stretch>
            <a:fillRect/>
          </a:stretch>
        </p:blipFill>
        <p:spPr>
          <a:xfrm>
            <a:off x="12477307" y="8829795"/>
            <a:ext cx="279401" cy="279401"/>
          </a:xfrm>
          <a:prstGeom prst="rect">
            <a:avLst/>
          </a:prstGeom>
          <a:ln w="12700">
            <a:miter lim="400000"/>
          </a:ln>
        </p:spPr>
      </p:pic>
      <p:sp>
        <p:nvSpPr>
          <p:cNvPr id="3" name="Grazie!">
            <a:extLst>
              <a:ext uri="{FF2B5EF4-FFF2-40B4-BE49-F238E27FC236}">
                <a16:creationId xmlns:a16="http://schemas.microsoft.com/office/drawing/2014/main" id="{428281FC-4999-BD31-A85F-1E8781D6831A}"/>
              </a:ext>
            </a:extLst>
          </p:cNvPr>
          <p:cNvSpPr txBox="1"/>
          <p:nvPr/>
        </p:nvSpPr>
        <p:spPr>
          <a:xfrm>
            <a:off x="-106096" y="4636014"/>
            <a:ext cx="627137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r">
              <a:defRPr sz="2500">
                <a:solidFill>
                  <a:srgbClr val="FFFFFF"/>
                </a:solidFill>
                <a:latin typeface="+mj-lt"/>
                <a:ea typeface="+mj-ea"/>
                <a:cs typeface="+mj-cs"/>
                <a:sym typeface="Helvetica Neue"/>
              </a:defRPr>
            </a:lvl1pPr>
          </a:lstStyle>
          <a:p>
            <a:r>
              <a:rPr lang="en-US" sz="2000" dirty="0"/>
              <a:t>THANK YOU FOR YOUR ATTENTION</a:t>
            </a:r>
            <a:r>
              <a:rPr sz="2000" dirty="0"/>
              <a:t>!</a:t>
            </a:r>
            <a:r>
              <a:rPr lang="en-US" sz="2000" dirty="0"/>
              <a:t>                              </a:t>
            </a:r>
            <a:endParaRPr sz="20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Introduction</a:t>
            </a:r>
            <a:r>
              <a:rPr dirty="0"/>
              <a:t> </a:t>
            </a:r>
            <a:r>
              <a:rPr lang="en-US" dirty="0"/>
              <a:t>and</a:t>
            </a:r>
            <a:r>
              <a:rPr dirty="0"/>
              <a:t> Background</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4" name="TextBox 3">
            <a:extLst>
              <a:ext uri="{FF2B5EF4-FFF2-40B4-BE49-F238E27FC236}">
                <a16:creationId xmlns:a16="http://schemas.microsoft.com/office/drawing/2014/main" id="{C994610E-65FB-FB97-34AC-0F4506649B24}"/>
              </a:ext>
            </a:extLst>
          </p:cNvPr>
          <p:cNvSpPr txBox="1"/>
          <p:nvPr/>
        </p:nvSpPr>
        <p:spPr>
          <a:xfrm>
            <a:off x="1343891" y="3754686"/>
            <a:ext cx="10460176" cy="2174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000" b="0" i="1" u="none" strike="noStrike" cap="none" spc="0" normalizeH="0" baseline="0" dirty="0">
                <a:ln>
                  <a:noFill/>
                </a:ln>
                <a:solidFill>
                  <a:schemeClr val="bg1"/>
                </a:solidFill>
                <a:effectLst/>
                <a:uFillTx/>
                <a:latin typeface="Helvetica"/>
                <a:ea typeface="Helvetica"/>
                <a:cs typeface="Helvetica"/>
                <a:sym typeface="Helvetica"/>
              </a:rPr>
              <a:t>Virtual reality has been a topic of fascination for decades, Virtual reality is widely acknowledged to have originated during the 1950’s it met significant public recognition during the late 1980's and 1990's. Jaron Lanier contributed to this…</a:t>
            </a:r>
          </a:p>
        </p:txBody>
      </p:sp>
      <p:pic>
        <p:nvPicPr>
          <p:cNvPr id="3" name="Immagine">
            <a:extLst>
              <a:ext uri="{FF2B5EF4-FFF2-40B4-BE49-F238E27FC236}">
                <a16:creationId xmlns:a16="http://schemas.microsoft.com/office/drawing/2014/main" id="{865EF956-7712-C54A-92E7-EF4686EB07E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24981800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Introduction</a:t>
            </a:r>
            <a:r>
              <a:rPr dirty="0"/>
              <a:t> </a:t>
            </a:r>
            <a:r>
              <a:rPr lang="en-US" dirty="0"/>
              <a:t>and</a:t>
            </a:r>
            <a:r>
              <a:rPr dirty="0"/>
              <a:t> Background</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pic>
        <p:nvPicPr>
          <p:cNvPr id="5" name="Picture 4">
            <a:extLst>
              <a:ext uri="{FF2B5EF4-FFF2-40B4-BE49-F238E27FC236}">
                <a16:creationId xmlns:a16="http://schemas.microsoft.com/office/drawing/2014/main" id="{92F772A9-BDDD-BBD4-81E5-32AFB689E06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95853" y="2228599"/>
            <a:ext cx="4543641" cy="4449292"/>
          </a:xfrm>
          <a:prstGeom prst="rect">
            <a:avLst/>
          </a:prstGeom>
        </p:spPr>
      </p:pic>
      <p:sp>
        <p:nvSpPr>
          <p:cNvPr id="7" name="TextBox 6">
            <a:extLst>
              <a:ext uri="{FF2B5EF4-FFF2-40B4-BE49-F238E27FC236}">
                <a16:creationId xmlns:a16="http://schemas.microsoft.com/office/drawing/2014/main" id="{1C4D21CE-0240-27D4-84CF-8DE36CE7A532}"/>
              </a:ext>
            </a:extLst>
          </p:cNvPr>
          <p:cNvSpPr txBox="1"/>
          <p:nvPr/>
        </p:nvSpPr>
        <p:spPr>
          <a:xfrm>
            <a:off x="803050" y="6407033"/>
            <a:ext cx="11210667" cy="1177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2400" b="0" i="1" u="none" strike="noStrike" cap="none" spc="0" normalizeH="0" baseline="0" dirty="0">
                <a:ln>
                  <a:noFill/>
                </a:ln>
                <a:solidFill>
                  <a:schemeClr val="bg1"/>
                </a:solidFill>
                <a:effectLst/>
                <a:uFillTx/>
                <a:latin typeface="Helvetica"/>
                <a:ea typeface="Helvetica"/>
                <a:cs typeface="Helvetica"/>
                <a:sym typeface="Helvetica"/>
              </a:rPr>
              <a:t>Jaron Lanier: “There is nothing more gray, stultifying, or dreary than life lived inside the confines of a theory”</a:t>
            </a:r>
            <a:endParaRPr kumimoji="0" lang="en-US" sz="24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8" name="TextBox 7">
            <a:extLst>
              <a:ext uri="{FF2B5EF4-FFF2-40B4-BE49-F238E27FC236}">
                <a16:creationId xmlns:a16="http://schemas.microsoft.com/office/drawing/2014/main" id="{5B2C0A23-7A6F-F292-4778-2357021440D8}"/>
              </a:ext>
            </a:extLst>
          </p:cNvPr>
          <p:cNvSpPr txBox="1"/>
          <p:nvPr/>
        </p:nvSpPr>
        <p:spPr>
          <a:xfrm>
            <a:off x="5735782" y="3293694"/>
            <a:ext cx="5874325" cy="22857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3200" b="0" i="1"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a:rPr>
              <a:t>In 1985, Lanier founded the company Virtual Programing Language (VPL), t</a:t>
            </a:r>
            <a:r>
              <a:rPr lang="en-US" sz="3200" b="0" i="1" dirty="0">
                <a:solidFill>
                  <a:schemeClr val="bg1"/>
                </a:solidFill>
                <a:effectLst/>
                <a:latin typeface="Helvetica" panose="020B0604020202020204" pitchFamily="34" charset="0"/>
                <a:cs typeface="Helvetica" panose="020B0604020202020204" pitchFamily="34" charset="0"/>
              </a:rPr>
              <a:t>he first company to sell VR products</a:t>
            </a:r>
            <a:endParaRPr kumimoji="0" lang="en-US" sz="3200" b="0" i="1" u="none" strike="noStrike" cap="none" spc="0" normalizeH="0" baseline="0" dirty="0">
              <a:ln>
                <a:noFill/>
              </a:ln>
              <a:solidFill>
                <a:schemeClr val="bg1"/>
              </a:solidFill>
              <a:effectLst/>
              <a:uFillTx/>
              <a:latin typeface="Helvetica" panose="020B0604020202020204" pitchFamily="34" charset="0"/>
              <a:cs typeface="Helvetica" panose="020B0604020202020204" pitchFamily="34" charset="0"/>
              <a:sym typeface="Helvetica"/>
            </a:endParaRPr>
          </a:p>
        </p:txBody>
      </p:sp>
      <p:pic>
        <p:nvPicPr>
          <p:cNvPr id="4" name="Immagine">
            <a:extLst>
              <a:ext uri="{FF2B5EF4-FFF2-40B4-BE49-F238E27FC236}">
                <a16:creationId xmlns:a16="http://schemas.microsoft.com/office/drawing/2014/main" id="{F1E40845-BA8C-D970-0031-9672FAA5ED7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3875752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Introduction</a:t>
            </a:r>
            <a:r>
              <a:rPr dirty="0"/>
              <a:t> </a:t>
            </a:r>
            <a:r>
              <a:rPr lang="en-US" dirty="0"/>
              <a:t>and</a:t>
            </a:r>
            <a:r>
              <a:rPr dirty="0"/>
              <a:t> Background</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18" name="TextBox 17">
            <a:extLst>
              <a:ext uri="{FF2B5EF4-FFF2-40B4-BE49-F238E27FC236}">
                <a16:creationId xmlns:a16="http://schemas.microsoft.com/office/drawing/2014/main" id="{AF6DA305-90B3-4202-8042-BFAD538CA678}"/>
              </a:ext>
            </a:extLst>
          </p:cNvPr>
          <p:cNvSpPr txBox="1"/>
          <p:nvPr/>
        </p:nvSpPr>
        <p:spPr>
          <a:xfrm>
            <a:off x="557064" y="1915554"/>
            <a:ext cx="11663461" cy="36707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2800" i="1" u="none" strike="noStrike" cap="none" spc="0" normalizeH="0" baseline="0" dirty="0">
                <a:ln>
                  <a:noFill/>
                </a:ln>
                <a:solidFill>
                  <a:schemeClr val="bg1"/>
                </a:solidFill>
                <a:effectLst/>
                <a:uFillTx/>
                <a:latin typeface="Helvetica"/>
                <a:ea typeface="Helvetica"/>
                <a:cs typeface="Helvetica"/>
                <a:sym typeface="Helvetica"/>
              </a:rPr>
              <a:t>In the early part of 2015, Mostly people were not familiar with Virtual Reality, and it was also quite </a:t>
            </a:r>
            <a:r>
              <a:rPr kumimoji="0" lang="en-US" sz="3200" i="1" u="none" strike="noStrike" cap="none" spc="0" normalizeH="0" baseline="0" dirty="0">
                <a:ln>
                  <a:noFill/>
                </a:ln>
                <a:solidFill>
                  <a:schemeClr val="bg1"/>
                </a:solidFill>
                <a:effectLst/>
                <a:uFillTx/>
                <a:latin typeface="Helvetica"/>
                <a:ea typeface="Helvetica"/>
                <a:cs typeface="Helvetica"/>
                <a:sym typeface="Helvetica"/>
              </a:rPr>
              <a:t>expensive</a:t>
            </a:r>
            <a:r>
              <a:rPr kumimoji="0" lang="en-US" sz="2800" i="1" u="none" strike="noStrike" cap="none" spc="0" normalizeH="0" baseline="0" dirty="0">
                <a:ln>
                  <a:noFill/>
                </a:ln>
                <a:solidFill>
                  <a:schemeClr val="bg1"/>
                </a:solidFill>
                <a:effectLst/>
                <a:uFillTx/>
                <a:latin typeface="Helvetica"/>
                <a:ea typeface="Helvetica"/>
                <a:cs typeface="Helvetica"/>
                <a:sym typeface="Helvetica"/>
              </a:rPr>
              <a:t> for the average user. But after the covid outbreak, the availability of VR gadgets have increased rapidly. The covid-19 pandemic has made virtual reality technology much more popular. Since a lot of people work from home and try to avoid public places. Virtual reality is no longer just a futuristic concept, but a rapidly growing technology that has the potential to revolutionize the way we experience the world around us.</a:t>
            </a:r>
          </a:p>
        </p:txBody>
      </p:sp>
      <p:pic>
        <p:nvPicPr>
          <p:cNvPr id="4" name="Immagine">
            <a:extLst>
              <a:ext uri="{FF2B5EF4-FFF2-40B4-BE49-F238E27FC236}">
                <a16:creationId xmlns:a16="http://schemas.microsoft.com/office/drawing/2014/main" id="{0DE7BB5F-649B-3BF9-7940-3363A39A3FA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pic>
        <p:nvPicPr>
          <p:cNvPr id="7" name="Picture 6">
            <a:extLst>
              <a:ext uri="{FF2B5EF4-FFF2-40B4-BE49-F238E27FC236}">
                <a16:creationId xmlns:a16="http://schemas.microsoft.com/office/drawing/2014/main" id="{DFC1F6AE-64E5-398D-DC90-CBC96AB185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15576" y="5271653"/>
            <a:ext cx="2538694" cy="2538694"/>
          </a:xfrm>
          <a:prstGeom prst="rect">
            <a:avLst/>
          </a:prstGeom>
          <a:effectLst>
            <a:glow rad="254000">
              <a:schemeClr val="bg1">
                <a:alpha val="59000"/>
              </a:schemeClr>
            </a:glow>
            <a:outerShdw blurRad="50800" dist="50800" sx="1000" sy="1000" algn="ctr" rotWithShape="0">
              <a:schemeClr val="bg1">
                <a:alpha val="0"/>
              </a:schemeClr>
            </a:outerShdw>
            <a:softEdge rad="0"/>
          </a:effectLst>
        </p:spPr>
      </p:pic>
    </p:spTree>
    <p:extLst>
      <p:ext uri="{BB962C8B-B14F-4D97-AF65-F5344CB8AC3E}">
        <p14:creationId xmlns:p14="http://schemas.microsoft.com/office/powerpoint/2010/main" val="271132743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60C686-2F4D-AE0E-21D4-5CE489AFD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545" y="4429816"/>
            <a:ext cx="2967257" cy="2967257"/>
          </a:xfrm>
          <a:prstGeom prst="rect">
            <a:avLst/>
          </a:prstGeom>
          <a:solidFill>
            <a:srgbClr val="FFFFFF"/>
          </a:solidFill>
          <a:effectLst>
            <a:softEdge rad="749300"/>
          </a:effectLst>
        </p:spPr>
      </p:pic>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Introduction</a:t>
            </a:r>
            <a:r>
              <a:rPr dirty="0"/>
              <a:t> </a:t>
            </a:r>
            <a:r>
              <a:rPr lang="en-US" dirty="0"/>
              <a:t>and</a:t>
            </a:r>
            <a:r>
              <a:rPr dirty="0"/>
              <a:t> Background</a:t>
            </a:r>
          </a:p>
        </p:txBody>
      </p:sp>
      <p:pic>
        <p:nvPicPr>
          <p:cNvPr id="231" name="world-wide-web.png" descr="world-wide-web.png"/>
          <p:cNvPicPr>
            <a:picLocks noChangeAspect="1"/>
          </p:cNvPicPr>
          <p:nvPr/>
        </p:nvPicPr>
        <p:blipFill>
          <a:blip r:embed="rId4"/>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5"/>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6"/>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7"/>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8">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8">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9">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1">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sp>
        <p:nvSpPr>
          <p:cNvPr id="6" name="TextBox 5">
            <a:extLst>
              <a:ext uri="{FF2B5EF4-FFF2-40B4-BE49-F238E27FC236}">
                <a16:creationId xmlns:a16="http://schemas.microsoft.com/office/drawing/2014/main" id="{F987F509-BFA7-2DC8-99FB-D236D398F7E9}"/>
              </a:ext>
            </a:extLst>
          </p:cNvPr>
          <p:cNvSpPr txBox="1"/>
          <p:nvPr/>
        </p:nvSpPr>
        <p:spPr>
          <a:xfrm>
            <a:off x="1233057" y="2696239"/>
            <a:ext cx="10808927" cy="2197525"/>
          </a:xfrm>
          <a:custGeom>
            <a:avLst/>
            <a:gdLst>
              <a:gd name="connsiteX0" fmla="*/ 0 w 6064478"/>
              <a:gd name="connsiteY0" fmla="*/ 0 h 4247317"/>
              <a:gd name="connsiteX1" fmla="*/ 6064478 w 6064478"/>
              <a:gd name="connsiteY1" fmla="*/ 0 h 4247317"/>
              <a:gd name="connsiteX2" fmla="*/ 6064478 w 6064478"/>
              <a:gd name="connsiteY2" fmla="*/ 4247317 h 4247317"/>
              <a:gd name="connsiteX3" fmla="*/ 0 w 6064478"/>
              <a:gd name="connsiteY3" fmla="*/ 4247317 h 4247317"/>
              <a:gd name="connsiteX4" fmla="*/ 0 w 6064478"/>
              <a:gd name="connsiteY4" fmla="*/ 0 h 4247317"/>
              <a:gd name="connsiteX0" fmla="*/ 0 w 7352950"/>
              <a:gd name="connsiteY0" fmla="*/ 886691 h 5134008"/>
              <a:gd name="connsiteX1" fmla="*/ 7352950 w 7352950"/>
              <a:gd name="connsiteY1" fmla="*/ 0 h 5134008"/>
              <a:gd name="connsiteX2" fmla="*/ 6064478 w 7352950"/>
              <a:gd name="connsiteY2" fmla="*/ 5134008 h 5134008"/>
              <a:gd name="connsiteX3" fmla="*/ 0 w 7352950"/>
              <a:gd name="connsiteY3" fmla="*/ 5134008 h 5134008"/>
              <a:gd name="connsiteX4" fmla="*/ 0 w 7352950"/>
              <a:gd name="connsiteY4" fmla="*/ 886691 h 5134008"/>
              <a:gd name="connsiteX0" fmla="*/ 1333849 w 8686799"/>
              <a:gd name="connsiteY0" fmla="*/ 886691 h 5896008"/>
              <a:gd name="connsiteX1" fmla="*/ 8686799 w 8686799"/>
              <a:gd name="connsiteY1" fmla="*/ 0 h 5896008"/>
              <a:gd name="connsiteX2" fmla="*/ 0 w 8686799"/>
              <a:gd name="connsiteY2" fmla="*/ 5896008 h 5896008"/>
              <a:gd name="connsiteX3" fmla="*/ 1333849 w 8686799"/>
              <a:gd name="connsiteY3" fmla="*/ 5134008 h 5896008"/>
              <a:gd name="connsiteX4" fmla="*/ 1333849 w 8686799"/>
              <a:gd name="connsiteY4" fmla="*/ 886691 h 589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6799" h="5896008">
                <a:moveTo>
                  <a:pt x="1333849" y="886691"/>
                </a:moveTo>
                <a:lnTo>
                  <a:pt x="8686799" y="0"/>
                </a:lnTo>
                <a:lnTo>
                  <a:pt x="0" y="5896008"/>
                </a:lnTo>
                <a:lnTo>
                  <a:pt x="1333849" y="5134008"/>
                </a:lnTo>
                <a:lnTo>
                  <a:pt x="1333849" y="886691"/>
                </a:lnTo>
                <a:close/>
              </a:path>
            </a:pathLst>
          </a:custGeom>
          <a:noFill/>
          <a:ln w="12700" cap="flat">
            <a:noFill/>
            <a:miter lim="400000"/>
          </a:ln>
          <a:effectLst>
            <a:glow rad="127000">
              <a:schemeClr val="accent1">
                <a:alpha val="0"/>
              </a:schemeClr>
            </a:glow>
            <a:outerShdw blurRad="50800" dist="50800" dir="5400000" algn="ctr" rotWithShape="0">
              <a:srgbClr val="000000"/>
            </a:outerShdw>
          </a:effectLst>
          <a:sp3d/>
        </p:spPr>
        <p:style>
          <a:lnRef idx="0">
            <a:scrgbClr r="0" g="0" b="0"/>
          </a:lnRef>
          <a:fillRef idx="0">
            <a:scrgbClr r="0" g="0" b="0"/>
          </a:fillRef>
          <a:effectRef idx="0">
            <a:scrgbClr r="0" g="0" b="0"/>
          </a:effectRef>
          <a:fontRef idx="none"/>
        </p:style>
        <p:txBody>
          <a:bodyPr wrap="square">
            <a:spAutoFit/>
          </a:bodyPr>
          <a:lstStyle/>
          <a:p>
            <a:r>
              <a:rPr lang="en-US" i="1" dirty="0">
                <a:solidFill>
                  <a:schemeClr val="bg1"/>
                </a:solidFill>
              </a:rPr>
              <a:t>With this new Virtual Reality technology comes new challenges, bring </a:t>
            </a:r>
            <a:r>
              <a:rPr lang="en-US" sz="3200" i="1" dirty="0">
                <a:solidFill>
                  <a:schemeClr val="bg1"/>
                </a:solidFill>
              </a:rPr>
              <a:t>new</a:t>
            </a:r>
            <a:r>
              <a:rPr lang="en-US" i="1" dirty="0">
                <a:solidFill>
                  <a:schemeClr val="bg1"/>
                </a:solidFill>
              </a:rPr>
              <a:t> threats to user security and privacy. Many are victimized to fraud due to lack of education or training, losing personal information, bank credentials, usernames, and facing financial loss.</a:t>
            </a:r>
          </a:p>
        </p:txBody>
      </p:sp>
      <p:pic>
        <p:nvPicPr>
          <p:cNvPr id="10" name="Immagine">
            <a:extLst>
              <a:ext uri="{FF2B5EF4-FFF2-40B4-BE49-F238E27FC236}">
                <a16:creationId xmlns:a16="http://schemas.microsoft.com/office/drawing/2014/main" id="{04D4876B-86DF-511C-99E9-DFEE490ED0FA}"/>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spTree>
    <p:extLst>
      <p:ext uri="{BB962C8B-B14F-4D97-AF65-F5344CB8AC3E}">
        <p14:creationId xmlns:p14="http://schemas.microsoft.com/office/powerpoint/2010/main" val="35728610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Method:</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pic>
        <p:nvPicPr>
          <p:cNvPr id="4" name="Immagine">
            <a:extLst>
              <a:ext uri="{FF2B5EF4-FFF2-40B4-BE49-F238E27FC236}">
                <a16:creationId xmlns:a16="http://schemas.microsoft.com/office/drawing/2014/main" id="{DEB628B0-3C84-B170-7A16-473F4DE1A00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pic>
        <p:nvPicPr>
          <p:cNvPr id="6" name="Picture 5" descr="A logo with a green and grey design&#10;&#10;Description automatically generated">
            <a:extLst>
              <a:ext uri="{FF2B5EF4-FFF2-40B4-BE49-F238E27FC236}">
                <a16:creationId xmlns:a16="http://schemas.microsoft.com/office/drawing/2014/main" id="{011BBD12-64E6-A856-8D07-D23D59736A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5251" y="421343"/>
            <a:ext cx="4762500" cy="4762500"/>
          </a:xfrm>
          <a:prstGeom prst="rect">
            <a:avLst/>
          </a:prstGeom>
          <a:effectLst>
            <a:glow rad="279400">
              <a:schemeClr val="bg1"/>
            </a:glow>
          </a:effectLst>
        </p:spPr>
      </p:pic>
      <p:pic>
        <p:nvPicPr>
          <p:cNvPr id="7" name="Picture 6">
            <a:extLst>
              <a:ext uri="{FF2B5EF4-FFF2-40B4-BE49-F238E27FC236}">
                <a16:creationId xmlns:a16="http://schemas.microsoft.com/office/drawing/2014/main" id="{CF433845-1EA4-5004-F02B-AC44CD3C56E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890290" y="1925279"/>
            <a:ext cx="4762500" cy="2006839"/>
          </a:xfrm>
          <a:prstGeom prst="rect">
            <a:avLst/>
          </a:prstGeom>
          <a:effectLst>
            <a:glow rad="101600">
              <a:schemeClr val="bg1"/>
            </a:glow>
            <a:outerShdw blurRad="50800" dist="50800" sx="1000" sy="1000" algn="ctr" rotWithShape="0">
              <a:srgbClr val="000000"/>
            </a:outerShdw>
            <a:softEdge rad="0"/>
          </a:effectLst>
        </p:spPr>
      </p:pic>
      <p:pic>
        <p:nvPicPr>
          <p:cNvPr id="8" name="Picture 7">
            <a:extLst>
              <a:ext uri="{FF2B5EF4-FFF2-40B4-BE49-F238E27FC236}">
                <a16:creationId xmlns:a16="http://schemas.microsoft.com/office/drawing/2014/main" id="{4BB2B584-86A0-A7D2-CD2C-57BB62C3F8F7}"/>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35251" y="5618152"/>
            <a:ext cx="4762500" cy="1157682"/>
          </a:xfrm>
          <a:prstGeom prst="rect">
            <a:avLst/>
          </a:prstGeom>
          <a:effectLst>
            <a:glow rad="152400">
              <a:schemeClr val="bg1"/>
            </a:glow>
          </a:effectLst>
        </p:spPr>
      </p:pic>
      <p:pic>
        <p:nvPicPr>
          <p:cNvPr id="9" name="Picture 8">
            <a:extLst>
              <a:ext uri="{FF2B5EF4-FFF2-40B4-BE49-F238E27FC236}">
                <a16:creationId xmlns:a16="http://schemas.microsoft.com/office/drawing/2014/main" id="{CD5DB3AF-D8FB-1081-7D87-A5895C350F16}"/>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6890290" y="4922031"/>
            <a:ext cx="4762500" cy="2642317"/>
          </a:xfrm>
          <a:prstGeom prst="rect">
            <a:avLst/>
          </a:prstGeom>
          <a:effectLst>
            <a:glow rad="139700">
              <a:schemeClr val="bg1"/>
            </a:glow>
          </a:effectLst>
        </p:spPr>
      </p:pic>
    </p:spTree>
    <p:extLst>
      <p:ext uri="{BB962C8B-B14F-4D97-AF65-F5344CB8AC3E}">
        <p14:creationId xmlns:p14="http://schemas.microsoft.com/office/powerpoint/2010/main" val="124832376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en-US" dirty="0"/>
              <a:t>Method:</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email@studenti.unisa.it…">
            <a:extLst>
              <a:ext uri="{FF2B5EF4-FFF2-40B4-BE49-F238E27FC236}">
                <a16:creationId xmlns:a16="http://schemas.microsoft.com/office/drawing/2014/main" id="{54A6BB2E-A533-0864-2FB4-39D2CB57E315}"/>
              </a:ext>
            </a:extLst>
          </p:cNvPr>
          <p:cNvSpPr txBox="1"/>
          <p:nvPr/>
        </p:nvSpPr>
        <p:spPr>
          <a:xfrm>
            <a:off x="955455" y="8521432"/>
            <a:ext cx="4642296"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uFill>
                  <a:solidFill>
                    <a:srgbClr val="0432FF"/>
                  </a:solidFill>
                </a:uFill>
                <a:latin typeface="+mj-lt"/>
                <a:ea typeface="+mj-ea"/>
                <a:cs typeface="+mj-cs"/>
                <a:sym typeface="Helvetica Neue"/>
              </a:defRPr>
            </a:pPr>
            <a:r>
              <a:rPr lang="en-US" dirty="0">
                <a:solidFill>
                  <a:schemeClr val="tx1">
                    <a:lumMod val="95000"/>
                    <a:lumOff val="5000"/>
                  </a:schemeClr>
                </a:solidFill>
                <a:hlinkClick r:id="rId7">
                  <a:extLst>
                    <a:ext uri="{A12FA001-AC4F-418D-AE19-62706E023703}">
                      <ahyp:hlinkClr xmlns:ahyp="http://schemas.microsoft.com/office/drawing/2018/hyperlinkcolor" val="tx"/>
                    </a:ext>
                  </a:extLst>
                </a:hlinkClick>
              </a:rPr>
              <a:t>m.manzoor</a:t>
            </a:r>
            <a:r>
              <a:rPr dirty="0">
                <a:solidFill>
                  <a:schemeClr val="tx1">
                    <a:lumMod val="95000"/>
                    <a:lumOff val="5000"/>
                  </a:schemeClr>
                </a:solidFill>
                <a:hlinkClick r:id="rId7">
                  <a:extLst>
                    <a:ext uri="{A12FA001-AC4F-418D-AE19-62706E023703}">
                      <ahyp:hlinkClr xmlns:ahyp="http://schemas.microsoft.com/office/drawing/2018/hyperlinkcolor" val="tx"/>
                    </a:ext>
                  </a:extLst>
                </a:hlinkClick>
              </a:rPr>
              <a:t>@studenti.unisa.it</a:t>
            </a:r>
            <a:endParaRPr dirty="0">
              <a:solidFill>
                <a:schemeClr val="tx1">
                  <a:lumMod val="95000"/>
                  <a:lumOff val="5000"/>
                </a:schemeClr>
              </a:solidFill>
              <a:hlinkClick r:id="rId8">
                <a:extLst>
                  <a:ext uri="{A12FA001-AC4F-418D-AE19-62706E023703}">
                    <ahyp:hlinkClr xmlns:ahyp="http://schemas.microsoft.com/office/drawing/2018/hyperlinkcolor" val="tx"/>
                  </a:ext>
                </a:extLst>
              </a:hlinkClick>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9">
                  <a:extLst>
                    <a:ext uri="{A12FA001-AC4F-418D-AE19-62706E023703}">
                      <ahyp:hlinkClr xmlns:ahyp="http://schemas.microsoft.com/office/drawing/2018/hyperlinkcolor" val="tx"/>
                    </a:ext>
                  </a:extLst>
                </a:hlinkClick>
              </a:rPr>
              <a:t>https://github.com/Umairmanzoor5</a:t>
            </a:r>
            <a:endParaRPr dirty="0">
              <a:solidFill>
                <a:schemeClr val="tx1">
                  <a:lumMod val="95000"/>
                  <a:lumOff val="5000"/>
                </a:schemeClr>
              </a:solidFill>
            </a:endParaRPr>
          </a:p>
          <a:p>
            <a:pPr defTabSz="587022">
              <a:lnSpc>
                <a:spcPct val="120000"/>
              </a:lnSpc>
              <a:spcBef>
                <a:spcPts val="0"/>
              </a:spcBef>
              <a:defRPr sz="1800" b="1">
                <a:solidFill>
                  <a:srgbClr val="FFFFFF"/>
                </a:solidFill>
                <a:latin typeface="+mj-lt"/>
                <a:ea typeface="+mj-ea"/>
                <a:cs typeface="+mj-cs"/>
                <a:sym typeface="Helvetica Neue"/>
              </a:defRPr>
            </a:pPr>
            <a:r>
              <a:rPr lang="en-US" dirty="0">
                <a:solidFill>
                  <a:schemeClr val="tx1">
                    <a:lumMod val="95000"/>
                    <a:lumOff val="5000"/>
                  </a:schemeClr>
                </a:solidFill>
                <a:hlinkClick r:id="rId10">
                  <a:extLst>
                    <a:ext uri="{A12FA001-AC4F-418D-AE19-62706E023703}">
                      <ahyp:hlinkClr xmlns:ahyp="http://schemas.microsoft.com/office/drawing/2018/hyperlinkcolor" val="tx"/>
                    </a:ext>
                  </a:extLst>
                </a:hlinkClick>
              </a:rPr>
              <a:t>www.linkedin.com/in/muhammad-umair7/</a:t>
            </a:r>
            <a:endParaRPr dirty="0">
              <a:solidFill>
                <a:schemeClr val="tx1">
                  <a:lumMod val="95000"/>
                  <a:lumOff val="5000"/>
                </a:schemeClr>
              </a:solidFill>
            </a:endParaRPr>
          </a:p>
        </p:txBody>
      </p:sp>
      <p:pic>
        <p:nvPicPr>
          <p:cNvPr id="4" name="Immagine">
            <a:extLst>
              <a:ext uri="{FF2B5EF4-FFF2-40B4-BE49-F238E27FC236}">
                <a16:creationId xmlns:a16="http://schemas.microsoft.com/office/drawing/2014/main" id="{DEB628B0-3C84-B170-7A16-473F4DE1A00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31805" y="8493565"/>
            <a:ext cx="1188720" cy="1188720"/>
          </a:xfrm>
          <a:prstGeom prst="rect">
            <a:avLst/>
          </a:prstGeom>
          <a:ln w="12700">
            <a:miter lim="400000"/>
          </a:ln>
        </p:spPr>
      </p:pic>
      <p:pic>
        <p:nvPicPr>
          <p:cNvPr id="6" name="Picture 5" descr="A table of information&#10;&#10;Description automatically generated">
            <a:extLst>
              <a:ext uri="{FF2B5EF4-FFF2-40B4-BE49-F238E27FC236}">
                <a16:creationId xmlns:a16="http://schemas.microsoft.com/office/drawing/2014/main" id="{A95687F4-77A6-C2A2-A779-00F126A0B9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063" y="1943253"/>
            <a:ext cx="12050573" cy="5732165"/>
          </a:xfrm>
          <a:prstGeom prst="rect">
            <a:avLst/>
          </a:prstGeom>
          <a:effectLst>
            <a:glow>
              <a:schemeClr val="accent1">
                <a:alpha val="0"/>
              </a:schemeClr>
            </a:glow>
            <a:outerShdw blurRad="50800" dist="50800" dir="5400000" algn="ctr" rotWithShape="0">
              <a:srgbClr val="000000">
                <a:alpha val="0"/>
              </a:srgbClr>
            </a:outerShdw>
          </a:effectLst>
        </p:spPr>
      </p:pic>
    </p:spTree>
    <p:extLst>
      <p:ext uri="{BB962C8B-B14F-4D97-AF65-F5344CB8AC3E}">
        <p14:creationId xmlns:p14="http://schemas.microsoft.com/office/powerpoint/2010/main" val="1388137656"/>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Gill Sans Light"/>
        <a:ea typeface="Gill Sans Light"/>
        <a:cs typeface="Gill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Gill Sans Light"/>
        <a:ea typeface="Gill Sans Light"/>
        <a:cs typeface="Gill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1315</TotalTime>
  <Words>3115</Words>
  <Application>Microsoft Office PowerPoint</Application>
  <PresentationFormat>Custom</PresentationFormat>
  <Paragraphs>202</Paragraphs>
  <Slides>35</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Gill Sans Light</vt:lpstr>
      <vt:lpstr>Helvetica</vt:lpstr>
      <vt:lpstr>Helvetica Neue</vt:lpstr>
      <vt:lpstr>Helvetica Neue Medium</vt:lpstr>
      <vt:lpstr>Lucida Grande</vt:lpstr>
      <vt:lpstr>Wingdings</vt:lpstr>
      <vt:lpstr>White</vt:lpstr>
      <vt:lpstr>Security Issues in Virtual Reality: A Systematic 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Issues in Virtual Reality: A Systematic Literature Review</dc:title>
  <dc:creator>Muhammad Umair</dc:creator>
  <cp:lastModifiedBy>MUHAMMAD UMAIR MANZOOR</cp:lastModifiedBy>
  <cp:revision>1</cp:revision>
  <dcterms:modified xsi:type="dcterms:W3CDTF">2023-07-26T17:42:15Z</dcterms:modified>
</cp:coreProperties>
</file>